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72" r:id="rId5"/>
    <p:sldId id="258" r:id="rId6"/>
    <p:sldId id="1624" r:id="rId7"/>
    <p:sldId id="1625" r:id="rId8"/>
    <p:sldId id="1716" r:id="rId9"/>
    <p:sldId id="1688" r:id="rId10"/>
    <p:sldId id="1691" r:id="rId11"/>
    <p:sldId id="1738" r:id="rId12"/>
    <p:sldId id="1717" r:id="rId13"/>
    <p:sldId id="1692" r:id="rId14"/>
    <p:sldId id="1693" r:id="rId15"/>
    <p:sldId id="261" r:id="rId16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B3B6"/>
    <a:srgbClr val="F68A00"/>
    <a:srgbClr val="CC4A4A"/>
    <a:srgbClr val="FEF3D2"/>
    <a:srgbClr val="EAE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10" autoAdjust="0"/>
  </p:normalViewPr>
  <p:slideViewPr>
    <p:cSldViewPr snapToGrid="0">
      <p:cViewPr varScale="1">
        <p:scale>
          <a:sx n="106" d="100"/>
          <a:sy n="106" d="100"/>
        </p:scale>
        <p:origin x="13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145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06CF4-FA77-4E71-BDBB-B62F97D48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7EA511-84E0-4AE0-9842-AB0E10994BF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9"/>
          <p:cNvSpPr>
            <a:spLocks noEditPoints="1"/>
          </p:cNvSpPr>
          <p:nvPr userDrawn="1"/>
        </p:nvSpPr>
        <p:spPr bwMode="auto">
          <a:xfrm>
            <a:off x="0" y="1642880"/>
            <a:ext cx="12191998" cy="2624889"/>
          </a:xfrm>
          <a:custGeom>
            <a:avLst/>
            <a:gdLst>
              <a:gd name="T0" fmla="*/ 1761 w 1926"/>
              <a:gd name="T1" fmla="*/ 1038 h 1038"/>
              <a:gd name="T2" fmla="*/ 1761 w 1926"/>
              <a:gd name="T3" fmla="*/ 1038 h 1038"/>
              <a:gd name="T4" fmla="*/ 1761 w 1926"/>
              <a:gd name="T5" fmla="*/ 1038 h 1038"/>
              <a:gd name="T6" fmla="*/ 1761 w 1926"/>
              <a:gd name="T7" fmla="*/ 1038 h 1038"/>
              <a:gd name="T8" fmla="*/ 1926 w 1926"/>
              <a:gd name="T9" fmla="*/ 1029 h 1038"/>
              <a:gd name="T10" fmla="*/ 1761 w 1926"/>
              <a:gd name="T11" fmla="*/ 1038 h 1038"/>
              <a:gd name="T12" fmla="*/ 1926 w 1926"/>
              <a:gd name="T13" fmla="*/ 1029 h 1038"/>
              <a:gd name="T14" fmla="*/ 3 w 1926"/>
              <a:gd name="T15" fmla="*/ 4 h 1038"/>
              <a:gd name="T16" fmla="*/ 4 w 1926"/>
              <a:gd name="T17" fmla="*/ 5 h 1038"/>
              <a:gd name="T18" fmla="*/ 3 w 1926"/>
              <a:gd name="T19" fmla="*/ 4 h 1038"/>
              <a:gd name="T20" fmla="*/ 3 w 1926"/>
              <a:gd name="T21" fmla="*/ 3 h 1038"/>
              <a:gd name="T22" fmla="*/ 3 w 1926"/>
              <a:gd name="T23" fmla="*/ 4 h 1038"/>
              <a:gd name="T24" fmla="*/ 3 w 1926"/>
              <a:gd name="T25" fmla="*/ 3 h 1038"/>
              <a:gd name="T26" fmla="*/ 2 w 1926"/>
              <a:gd name="T27" fmla="*/ 2 h 1038"/>
              <a:gd name="T28" fmla="*/ 2 w 1926"/>
              <a:gd name="T29" fmla="*/ 3 h 1038"/>
              <a:gd name="T30" fmla="*/ 2 w 1926"/>
              <a:gd name="T31" fmla="*/ 2 h 1038"/>
              <a:gd name="T32" fmla="*/ 1 w 1926"/>
              <a:gd name="T33" fmla="*/ 1 h 1038"/>
              <a:gd name="T34" fmla="*/ 2 w 1926"/>
              <a:gd name="T35" fmla="*/ 2 h 1038"/>
              <a:gd name="T36" fmla="*/ 1 w 1926"/>
              <a:gd name="T37" fmla="*/ 1 h 1038"/>
              <a:gd name="T38" fmla="*/ 0 w 1926"/>
              <a:gd name="T39" fmla="*/ 0 h 1038"/>
              <a:gd name="T40" fmla="*/ 1 w 1926"/>
              <a:gd name="T41" fmla="*/ 1 h 1038"/>
              <a:gd name="T42" fmla="*/ 0 w 1926"/>
              <a:gd name="T43" fmla="*/ 0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926" h="1038">
                <a:moveTo>
                  <a:pt x="1761" y="1038"/>
                </a:moveTo>
                <a:cubicBezTo>
                  <a:pt x="1761" y="1038"/>
                  <a:pt x="1761" y="1038"/>
                  <a:pt x="1761" y="1038"/>
                </a:cubicBezTo>
                <a:cubicBezTo>
                  <a:pt x="1761" y="1038"/>
                  <a:pt x="1761" y="1038"/>
                  <a:pt x="1761" y="1038"/>
                </a:cubicBezTo>
                <a:cubicBezTo>
                  <a:pt x="1761" y="1038"/>
                  <a:pt x="1761" y="1038"/>
                  <a:pt x="1761" y="1038"/>
                </a:cubicBezTo>
                <a:moveTo>
                  <a:pt x="1926" y="1029"/>
                </a:moveTo>
                <a:cubicBezTo>
                  <a:pt x="1871" y="1035"/>
                  <a:pt x="1816" y="1038"/>
                  <a:pt x="1761" y="1038"/>
                </a:cubicBezTo>
                <a:cubicBezTo>
                  <a:pt x="1816" y="1038"/>
                  <a:pt x="1871" y="1035"/>
                  <a:pt x="1926" y="1029"/>
                </a:cubicBezTo>
                <a:moveTo>
                  <a:pt x="3" y="4"/>
                </a:moveTo>
                <a:cubicBezTo>
                  <a:pt x="4" y="4"/>
                  <a:pt x="4" y="4"/>
                  <a:pt x="4" y="5"/>
                </a:cubicBezTo>
                <a:cubicBezTo>
                  <a:pt x="4" y="4"/>
                  <a:pt x="4" y="4"/>
                  <a:pt x="3" y="4"/>
                </a:cubicBezTo>
                <a:moveTo>
                  <a:pt x="3" y="3"/>
                </a:moveTo>
                <a:cubicBezTo>
                  <a:pt x="3" y="3"/>
                  <a:pt x="3" y="4"/>
                  <a:pt x="3" y="4"/>
                </a:cubicBezTo>
                <a:cubicBezTo>
                  <a:pt x="3" y="4"/>
                  <a:pt x="3" y="3"/>
                  <a:pt x="3" y="3"/>
                </a:cubicBezTo>
                <a:moveTo>
                  <a:pt x="2" y="2"/>
                </a:moveTo>
                <a:cubicBezTo>
                  <a:pt x="2" y="2"/>
                  <a:pt x="2" y="3"/>
                  <a:pt x="2" y="3"/>
                </a:cubicBezTo>
                <a:cubicBezTo>
                  <a:pt x="2" y="3"/>
                  <a:pt x="2" y="2"/>
                  <a:pt x="2" y="2"/>
                </a:cubicBezTo>
                <a:moveTo>
                  <a:pt x="1" y="1"/>
                </a:moveTo>
                <a:cubicBezTo>
                  <a:pt x="1" y="1"/>
                  <a:pt x="2" y="2"/>
                  <a:pt x="2" y="2"/>
                </a:cubicBezTo>
                <a:cubicBezTo>
                  <a:pt x="2" y="2"/>
                  <a:pt x="1" y="1"/>
                  <a:pt x="1" y="1"/>
                </a:cubicBezTo>
                <a:moveTo>
                  <a:pt x="0" y="0"/>
                </a:moveTo>
                <a:cubicBezTo>
                  <a:pt x="1" y="0"/>
                  <a:pt x="1" y="0"/>
                  <a:pt x="1" y="1"/>
                </a:cubicBezTo>
                <a:cubicBezTo>
                  <a:pt x="1" y="0"/>
                  <a:pt x="1" y="0"/>
                  <a:pt x="0" y="0"/>
                </a:cubicBezTo>
              </a:path>
            </a:pathLst>
          </a:custGeom>
          <a:solidFill>
            <a:srgbClr val="6774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6" name="Freeform 39"/>
          <p:cNvSpPr/>
          <p:nvPr userDrawn="1"/>
        </p:nvSpPr>
        <p:spPr bwMode="auto">
          <a:xfrm>
            <a:off x="0" y="0"/>
            <a:ext cx="9459549" cy="6858000"/>
          </a:xfrm>
          <a:custGeom>
            <a:avLst/>
            <a:gdLst>
              <a:gd name="T0" fmla="*/ 1710 w 2728"/>
              <a:gd name="T1" fmla="*/ 0 h 1334"/>
              <a:gd name="T2" fmla="*/ 2728 w 2728"/>
              <a:gd name="T3" fmla="*/ 1334 h 1334"/>
              <a:gd name="T4" fmla="*/ 0 w 2728"/>
              <a:gd name="T5" fmla="*/ 1334 h 1334"/>
              <a:gd name="T6" fmla="*/ 0 w 2728"/>
              <a:gd name="T7" fmla="*/ 0 h 1334"/>
              <a:gd name="T8" fmla="*/ 1710 w 2728"/>
              <a:gd name="T9" fmla="*/ 0 h 1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28" h="1334">
                <a:moveTo>
                  <a:pt x="1710" y="0"/>
                </a:moveTo>
                <a:lnTo>
                  <a:pt x="2728" y="1334"/>
                </a:lnTo>
                <a:lnTo>
                  <a:pt x="0" y="1334"/>
                </a:lnTo>
                <a:lnTo>
                  <a:pt x="0" y="0"/>
                </a:lnTo>
                <a:lnTo>
                  <a:pt x="1710" y="0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43" name="Freeform 44"/>
          <p:cNvSpPr/>
          <p:nvPr userDrawn="1"/>
        </p:nvSpPr>
        <p:spPr bwMode="auto">
          <a:xfrm>
            <a:off x="5794322" y="0"/>
            <a:ext cx="3696437" cy="6857997"/>
          </a:xfrm>
          <a:custGeom>
            <a:avLst/>
            <a:gdLst>
              <a:gd name="T0" fmla="*/ 1018 w 1066"/>
              <a:gd name="T1" fmla="*/ 1334 h 1334"/>
              <a:gd name="T2" fmla="*/ 0 w 1066"/>
              <a:gd name="T3" fmla="*/ 0 h 1334"/>
              <a:gd name="T4" fmla="*/ 48 w 1066"/>
              <a:gd name="T5" fmla="*/ 0 h 1334"/>
              <a:gd name="T6" fmla="*/ 1066 w 1066"/>
              <a:gd name="T7" fmla="*/ 1334 h 1334"/>
              <a:gd name="T8" fmla="*/ 1018 w 1066"/>
              <a:gd name="T9" fmla="*/ 1334 h 1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6" h="1334">
                <a:moveTo>
                  <a:pt x="1018" y="1334"/>
                </a:moveTo>
                <a:lnTo>
                  <a:pt x="0" y="0"/>
                </a:lnTo>
                <a:lnTo>
                  <a:pt x="48" y="0"/>
                </a:lnTo>
                <a:lnTo>
                  <a:pt x="1066" y="1334"/>
                </a:lnTo>
                <a:lnTo>
                  <a:pt x="1018" y="13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44" name="Freeform 45"/>
          <p:cNvSpPr/>
          <p:nvPr userDrawn="1"/>
        </p:nvSpPr>
        <p:spPr bwMode="auto">
          <a:xfrm>
            <a:off x="7379003" y="2889201"/>
            <a:ext cx="4812997" cy="3968796"/>
          </a:xfrm>
          <a:custGeom>
            <a:avLst/>
            <a:gdLst>
              <a:gd name="T0" fmla="*/ 222 w 1388"/>
              <a:gd name="T1" fmla="*/ 772 h 772"/>
              <a:gd name="T2" fmla="*/ 1388 w 1388"/>
              <a:gd name="T3" fmla="*/ 772 h 772"/>
              <a:gd name="T4" fmla="*/ 1388 w 1388"/>
              <a:gd name="T5" fmla="*/ 0 h 772"/>
              <a:gd name="T6" fmla="*/ 0 w 1388"/>
              <a:gd name="T7" fmla="*/ 576 h 772"/>
              <a:gd name="T8" fmla="*/ 222 w 1388"/>
              <a:gd name="T9" fmla="*/ 772 h 7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88" h="772">
                <a:moveTo>
                  <a:pt x="222" y="772"/>
                </a:moveTo>
                <a:lnTo>
                  <a:pt x="1388" y="772"/>
                </a:lnTo>
                <a:lnTo>
                  <a:pt x="1388" y="0"/>
                </a:lnTo>
                <a:lnTo>
                  <a:pt x="0" y="576"/>
                </a:lnTo>
                <a:lnTo>
                  <a:pt x="222" y="7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45" name="Freeform 46"/>
          <p:cNvSpPr/>
          <p:nvPr userDrawn="1"/>
        </p:nvSpPr>
        <p:spPr bwMode="auto">
          <a:xfrm>
            <a:off x="8870061" y="4117884"/>
            <a:ext cx="3321939" cy="2740116"/>
          </a:xfrm>
          <a:custGeom>
            <a:avLst/>
            <a:gdLst>
              <a:gd name="T0" fmla="*/ 154 w 958"/>
              <a:gd name="T1" fmla="*/ 533 h 533"/>
              <a:gd name="T2" fmla="*/ 958 w 958"/>
              <a:gd name="T3" fmla="*/ 533 h 533"/>
              <a:gd name="T4" fmla="*/ 958 w 958"/>
              <a:gd name="T5" fmla="*/ 0 h 533"/>
              <a:gd name="T6" fmla="*/ 0 w 958"/>
              <a:gd name="T7" fmla="*/ 398 h 533"/>
              <a:gd name="T8" fmla="*/ 154 w 958"/>
              <a:gd name="T9" fmla="*/ 533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8" h="533">
                <a:moveTo>
                  <a:pt x="154" y="533"/>
                </a:moveTo>
                <a:lnTo>
                  <a:pt x="958" y="533"/>
                </a:lnTo>
                <a:lnTo>
                  <a:pt x="958" y="0"/>
                </a:lnTo>
                <a:lnTo>
                  <a:pt x="0" y="398"/>
                </a:lnTo>
                <a:lnTo>
                  <a:pt x="154" y="533"/>
                </a:lnTo>
                <a:close/>
              </a:path>
            </a:pathLst>
          </a:custGeom>
          <a:solidFill>
            <a:schemeClr val="accent1">
              <a:lumMod val="50000"/>
              <a:alpha val="2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图片占位符 60"/>
          <p:cNvSpPr>
            <a:spLocks noGrp="1"/>
          </p:cNvSpPr>
          <p:nvPr>
            <p:ph type="pic" sz="quarter" idx="10"/>
          </p:nvPr>
        </p:nvSpPr>
        <p:spPr>
          <a:xfrm>
            <a:off x="5168900" y="0"/>
            <a:ext cx="7023100" cy="6858000"/>
          </a:xfrm>
          <a:custGeom>
            <a:avLst/>
            <a:gdLst>
              <a:gd name="connsiteX0" fmla="*/ 0 w 7023100"/>
              <a:gd name="connsiteY0" fmla="*/ 6857997 h 6858000"/>
              <a:gd name="connsiteX1" fmla="*/ 2979905 w 7023100"/>
              <a:gd name="connsiteY1" fmla="*/ 6857997 h 6858000"/>
              <a:gd name="connsiteX2" fmla="*/ 4155415 w 7023100"/>
              <a:gd name="connsiteY2" fmla="*/ 6857997 h 6858000"/>
              <a:gd name="connsiteX3" fmla="*/ 4290649 w 7023100"/>
              <a:gd name="connsiteY3" fmla="*/ 6857997 h 6858000"/>
              <a:gd name="connsiteX4" fmla="*/ 4321859 w 7023100"/>
              <a:gd name="connsiteY4" fmla="*/ 6857997 h 6858000"/>
              <a:gd name="connsiteX5" fmla="*/ 7023100 w 7023100"/>
              <a:gd name="connsiteY5" fmla="*/ 6857997 h 6858000"/>
              <a:gd name="connsiteX6" fmla="*/ 7023100 w 7023100"/>
              <a:gd name="connsiteY6" fmla="*/ 6858000 h 6858000"/>
              <a:gd name="connsiteX7" fmla="*/ 0 w 7023100"/>
              <a:gd name="connsiteY7" fmla="*/ 6858000 h 6858000"/>
              <a:gd name="connsiteX8" fmla="*/ 791866 w 7023100"/>
              <a:gd name="connsiteY8" fmla="*/ 0 h 6858000"/>
              <a:gd name="connsiteX9" fmla="*/ 7023100 w 7023100"/>
              <a:gd name="connsiteY9" fmla="*/ 0 h 6858000"/>
              <a:gd name="connsiteX10" fmla="*/ 7023100 w 7023100"/>
              <a:gd name="connsiteY10" fmla="*/ 2889201 h 6858000"/>
              <a:gd name="connsiteX11" fmla="*/ 3420042 w 7023100"/>
              <a:gd name="connsiteY11" fmla="*/ 510596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23100" h="6858000">
                <a:moveTo>
                  <a:pt x="0" y="6857997"/>
                </a:moveTo>
                <a:lnTo>
                  <a:pt x="2979905" y="6857997"/>
                </a:lnTo>
                <a:lnTo>
                  <a:pt x="4155415" y="6857997"/>
                </a:lnTo>
                <a:lnTo>
                  <a:pt x="4290649" y="6857997"/>
                </a:lnTo>
                <a:lnTo>
                  <a:pt x="4321859" y="6857997"/>
                </a:lnTo>
                <a:lnTo>
                  <a:pt x="7023100" y="6857997"/>
                </a:lnTo>
                <a:lnTo>
                  <a:pt x="7023100" y="6858000"/>
                </a:lnTo>
                <a:lnTo>
                  <a:pt x="0" y="6858000"/>
                </a:lnTo>
                <a:close/>
                <a:moveTo>
                  <a:pt x="791866" y="0"/>
                </a:moveTo>
                <a:lnTo>
                  <a:pt x="7023100" y="0"/>
                </a:lnTo>
                <a:lnTo>
                  <a:pt x="7023100" y="2889201"/>
                </a:lnTo>
                <a:lnTo>
                  <a:pt x="3420042" y="51059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69925" y="2996103"/>
            <a:ext cx="5743575" cy="558799"/>
          </a:xfrm>
        </p:spPr>
        <p:txBody>
          <a:bodyPr lIns="90000" rIns="90000" anchor="ctr">
            <a:normAutofit/>
          </a:bodyPr>
          <a:lstStyle>
            <a:lvl1pPr marL="0" indent="0" algn="l">
              <a:buNone/>
              <a:defRPr sz="2000" spc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69925" y="1921933"/>
            <a:ext cx="5743574" cy="1043526"/>
          </a:xfrm>
        </p:spPr>
        <p:txBody>
          <a:bodyPr lIns="90000" rIns="90000" anchor="b">
            <a:normAutofit/>
          </a:bodyPr>
          <a:lstStyle>
            <a:lvl1pPr algn="l">
              <a:defRPr sz="3600" b="1" spc="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5987592" y="2287798"/>
            <a:ext cx="5532895" cy="804151"/>
          </a:xfrm>
          <a:noFill/>
        </p:spPr>
        <p:txBody>
          <a:bodyPr anchor="b">
            <a:normAutofit/>
          </a:bodyPr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5987592" y="3134949"/>
            <a:ext cx="5532895" cy="1082874"/>
          </a:xfrm>
          <a:noFill/>
        </p:spPr>
        <p:txBody>
          <a:bodyPr anchor="t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</p:txBody>
      </p:sp>
      <p:grpSp>
        <p:nvGrpSpPr>
          <p:cNvPr id="2" name="组合 1"/>
          <p:cNvGrpSpPr/>
          <p:nvPr userDrawn="1"/>
        </p:nvGrpSpPr>
        <p:grpSpPr>
          <a:xfrm flipH="1">
            <a:off x="0" y="0"/>
            <a:ext cx="6397678" cy="6858000"/>
            <a:chOff x="5794322" y="0"/>
            <a:chExt cx="6397678" cy="6858000"/>
          </a:xfrm>
        </p:grpSpPr>
        <p:sp>
          <p:nvSpPr>
            <p:cNvPr id="8" name="Freeform 44"/>
            <p:cNvSpPr/>
            <p:nvPr userDrawn="1"/>
          </p:nvSpPr>
          <p:spPr bwMode="auto">
            <a:xfrm>
              <a:off x="5794322" y="0"/>
              <a:ext cx="3696437" cy="6857997"/>
            </a:xfrm>
            <a:custGeom>
              <a:avLst/>
              <a:gdLst>
                <a:gd name="T0" fmla="*/ 1018 w 1066"/>
                <a:gd name="T1" fmla="*/ 1334 h 1334"/>
                <a:gd name="T2" fmla="*/ 0 w 1066"/>
                <a:gd name="T3" fmla="*/ 0 h 1334"/>
                <a:gd name="T4" fmla="*/ 48 w 1066"/>
                <a:gd name="T5" fmla="*/ 0 h 1334"/>
                <a:gd name="T6" fmla="*/ 1066 w 1066"/>
                <a:gd name="T7" fmla="*/ 1334 h 1334"/>
                <a:gd name="T8" fmla="*/ 1018 w 1066"/>
                <a:gd name="T9" fmla="*/ 1334 h 1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6" h="1334">
                  <a:moveTo>
                    <a:pt x="1018" y="1334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1066" y="1334"/>
                  </a:lnTo>
                  <a:lnTo>
                    <a:pt x="1018" y="1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45"/>
            <p:cNvSpPr/>
            <p:nvPr userDrawn="1"/>
          </p:nvSpPr>
          <p:spPr bwMode="auto">
            <a:xfrm>
              <a:off x="7379003" y="2889201"/>
              <a:ext cx="4812997" cy="3968796"/>
            </a:xfrm>
            <a:custGeom>
              <a:avLst/>
              <a:gdLst>
                <a:gd name="T0" fmla="*/ 222 w 1388"/>
                <a:gd name="T1" fmla="*/ 772 h 772"/>
                <a:gd name="T2" fmla="*/ 1388 w 1388"/>
                <a:gd name="T3" fmla="*/ 772 h 772"/>
                <a:gd name="T4" fmla="*/ 1388 w 1388"/>
                <a:gd name="T5" fmla="*/ 0 h 772"/>
                <a:gd name="T6" fmla="*/ 0 w 1388"/>
                <a:gd name="T7" fmla="*/ 576 h 772"/>
                <a:gd name="T8" fmla="*/ 222 w 1388"/>
                <a:gd name="T9" fmla="*/ 772 h 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8" h="772">
                  <a:moveTo>
                    <a:pt x="222" y="772"/>
                  </a:moveTo>
                  <a:lnTo>
                    <a:pt x="1388" y="772"/>
                  </a:lnTo>
                  <a:lnTo>
                    <a:pt x="1388" y="0"/>
                  </a:lnTo>
                  <a:lnTo>
                    <a:pt x="0" y="576"/>
                  </a:lnTo>
                  <a:lnTo>
                    <a:pt x="222" y="7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46"/>
            <p:cNvSpPr/>
            <p:nvPr userDrawn="1"/>
          </p:nvSpPr>
          <p:spPr bwMode="auto">
            <a:xfrm>
              <a:off x="8870061" y="4117884"/>
              <a:ext cx="3321939" cy="2740116"/>
            </a:xfrm>
            <a:custGeom>
              <a:avLst/>
              <a:gdLst>
                <a:gd name="T0" fmla="*/ 154 w 958"/>
                <a:gd name="T1" fmla="*/ 533 h 533"/>
                <a:gd name="T2" fmla="*/ 958 w 958"/>
                <a:gd name="T3" fmla="*/ 533 h 533"/>
                <a:gd name="T4" fmla="*/ 958 w 958"/>
                <a:gd name="T5" fmla="*/ 0 h 533"/>
                <a:gd name="T6" fmla="*/ 0 w 958"/>
                <a:gd name="T7" fmla="*/ 398 h 533"/>
                <a:gd name="T8" fmla="*/ 154 w 958"/>
                <a:gd name="T9" fmla="*/ 53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8" h="533">
                  <a:moveTo>
                    <a:pt x="154" y="533"/>
                  </a:moveTo>
                  <a:lnTo>
                    <a:pt x="958" y="533"/>
                  </a:lnTo>
                  <a:lnTo>
                    <a:pt x="958" y="0"/>
                  </a:lnTo>
                  <a:lnTo>
                    <a:pt x="0" y="398"/>
                  </a:lnTo>
                  <a:lnTo>
                    <a:pt x="154" y="533"/>
                  </a:lnTo>
                  <a:close/>
                </a:path>
              </a:pathLst>
            </a:custGeom>
            <a:solidFill>
              <a:schemeClr val="accent1">
                <a:lumMod val="50000"/>
                <a:alpha val="2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zh-CN" altLang="en-US"/>
            </a:p>
          </p:txBody>
        </p:sp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 flipH="1">
            <a:off x="0" y="0"/>
            <a:ext cx="7023100" cy="6858000"/>
          </a:xfrm>
          <a:custGeom>
            <a:avLst/>
            <a:gdLst>
              <a:gd name="connsiteX0" fmla="*/ 0 w 7023100"/>
              <a:gd name="connsiteY0" fmla="*/ 6857997 h 6858000"/>
              <a:gd name="connsiteX1" fmla="*/ 2979905 w 7023100"/>
              <a:gd name="connsiteY1" fmla="*/ 6857997 h 6858000"/>
              <a:gd name="connsiteX2" fmla="*/ 4155415 w 7023100"/>
              <a:gd name="connsiteY2" fmla="*/ 6857997 h 6858000"/>
              <a:gd name="connsiteX3" fmla="*/ 4290649 w 7023100"/>
              <a:gd name="connsiteY3" fmla="*/ 6857997 h 6858000"/>
              <a:gd name="connsiteX4" fmla="*/ 4321859 w 7023100"/>
              <a:gd name="connsiteY4" fmla="*/ 6857997 h 6858000"/>
              <a:gd name="connsiteX5" fmla="*/ 7023100 w 7023100"/>
              <a:gd name="connsiteY5" fmla="*/ 6857997 h 6858000"/>
              <a:gd name="connsiteX6" fmla="*/ 7023100 w 7023100"/>
              <a:gd name="connsiteY6" fmla="*/ 6858000 h 6858000"/>
              <a:gd name="connsiteX7" fmla="*/ 0 w 7023100"/>
              <a:gd name="connsiteY7" fmla="*/ 6858000 h 6858000"/>
              <a:gd name="connsiteX8" fmla="*/ 791866 w 7023100"/>
              <a:gd name="connsiteY8" fmla="*/ 0 h 6858000"/>
              <a:gd name="connsiteX9" fmla="*/ 7023100 w 7023100"/>
              <a:gd name="connsiteY9" fmla="*/ 0 h 6858000"/>
              <a:gd name="connsiteX10" fmla="*/ 7023100 w 7023100"/>
              <a:gd name="connsiteY10" fmla="*/ 2889201 h 6858000"/>
              <a:gd name="connsiteX11" fmla="*/ 3420042 w 7023100"/>
              <a:gd name="connsiteY11" fmla="*/ 510596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23100" h="6858000">
                <a:moveTo>
                  <a:pt x="0" y="6857997"/>
                </a:moveTo>
                <a:lnTo>
                  <a:pt x="2979905" y="6857997"/>
                </a:lnTo>
                <a:lnTo>
                  <a:pt x="4155415" y="6857997"/>
                </a:lnTo>
                <a:lnTo>
                  <a:pt x="4290649" y="6857997"/>
                </a:lnTo>
                <a:lnTo>
                  <a:pt x="4321859" y="6857997"/>
                </a:lnTo>
                <a:lnTo>
                  <a:pt x="7023100" y="6857997"/>
                </a:lnTo>
                <a:lnTo>
                  <a:pt x="7023100" y="6858000"/>
                </a:lnTo>
                <a:lnTo>
                  <a:pt x="0" y="6858000"/>
                </a:lnTo>
                <a:close/>
                <a:moveTo>
                  <a:pt x="791866" y="0"/>
                </a:moveTo>
                <a:lnTo>
                  <a:pt x="7023100" y="0"/>
                </a:lnTo>
                <a:lnTo>
                  <a:pt x="7023100" y="2889201"/>
                </a:lnTo>
                <a:lnTo>
                  <a:pt x="3420042" y="51059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31F3C-1533-4ADE-ADA4-C66B5AA4B42B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261531" y="4034530"/>
            <a:ext cx="4140201" cy="206381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5401732" y="6252629"/>
            <a:ext cx="1388536" cy="206381"/>
          </a:xfrm>
        </p:spPr>
        <p:txBody>
          <a:bodyPr/>
          <a:lstStyle/>
          <a:p>
            <a:fld id="{93D31F3C-1533-4ADE-ADA4-C66B5AA4B42B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669925" y="6252629"/>
            <a:ext cx="4140201" cy="206381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图片占位符 35"/>
          <p:cNvSpPr>
            <a:spLocks noGrp="1"/>
          </p:cNvSpPr>
          <p:nvPr>
            <p:ph type="pic" sz="quarter" idx="19"/>
          </p:nvPr>
        </p:nvSpPr>
        <p:spPr>
          <a:xfrm>
            <a:off x="3224647" y="0"/>
            <a:ext cx="8967352" cy="6858000"/>
          </a:xfrm>
          <a:custGeom>
            <a:avLst/>
            <a:gdLst>
              <a:gd name="connsiteX0" fmla="*/ 0 w 8967352"/>
              <a:gd name="connsiteY0" fmla="*/ 0 h 6858000"/>
              <a:gd name="connsiteX1" fmla="*/ 8960425 w 8967352"/>
              <a:gd name="connsiteY1" fmla="*/ 0 h 6858000"/>
              <a:gd name="connsiteX2" fmla="*/ 8967352 w 8967352"/>
              <a:gd name="connsiteY2" fmla="*/ 6858000 h 6858000"/>
              <a:gd name="connsiteX3" fmla="*/ 4097482 w 89673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67352" h="6858000">
                <a:moveTo>
                  <a:pt x="0" y="0"/>
                </a:moveTo>
                <a:lnTo>
                  <a:pt x="8960425" y="0"/>
                </a:lnTo>
                <a:lnTo>
                  <a:pt x="8967352" y="6858000"/>
                </a:lnTo>
                <a:lnTo>
                  <a:pt x="4097482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1082388" y="4453666"/>
            <a:ext cx="4482645" cy="973538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1082388" y="5517120"/>
            <a:ext cx="4482645" cy="310871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ctr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1082388" y="5832754"/>
            <a:ext cx="4482645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  <a:endParaRPr lang="en-US" altLang="zh-CN" dirty="0"/>
          </a:p>
        </p:txBody>
      </p:sp>
      <p:sp>
        <p:nvSpPr>
          <p:cNvPr id="20" name="Freeform 17"/>
          <p:cNvSpPr/>
          <p:nvPr userDrawn="1"/>
        </p:nvSpPr>
        <p:spPr bwMode="auto">
          <a:xfrm>
            <a:off x="3037610" y="0"/>
            <a:ext cx="4284519" cy="6858000"/>
          </a:xfrm>
          <a:custGeom>
            <a:avLst/>
            <a:gdLst>
              <a:gd name="T0" fmla="*/ 1181 w 1237"/>
              <a:gd name="T1" fmla="*/ 1334 h 1334"/>
              <a:gd name="T2" fmla="*/ 0 w 1237"/>
              <a:gd name="T3" fmla="*/ 0 h 1334"/>
              <a:gd name="T4" fmla="*/ 54 w 1237"/>
              <a:gd name="T5" fmla="*/ 0 h 1334"/>
              <a:gd name="T6" fmla="*/ 1237 w 1237"/>
              <a:gd name="T7" fmla="*/ 1334 h 1334"/>
              <a:gd name="T8" fmla="*/ 1181 w 1237"/>
              <a:gd name="T9" fmla="*/ 1334 h 1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37" h="1334">
                <a:moveTo>
                  <a:pt x="1181" y="1334"/>
                </a:moveTo>
                <a:lnTo>
                  <a:pt x="0" y="0"/>
                </a:lnTo>
                <a:lnTo>
                  <a:pt x="54" y="0"/>
                </a:lnTo>
                <a:lnTo>
                  <a:pt x="1237" y="1334"/>
                </a:lnTo>
                <a:lnTo>
                  <a:pt x="1181" y="13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8"/>
          <p:cNvSpPr/>
          <p:nvPr userDrawn="1"/>
        </p:nvSpPr>
        <p:spPr bwMode="auto">
          <a:xfrm>
            <a:off x="0" y="0"/>
            <a:ext cx="4665518" cy="5146072"/>
          </a:xfrm>
          <a:custGeom>
            <a:avLst/>
            <a:gdLst>
              <a:gd name="T0" fmla="*/ 1131 w 1347"/>
              <a:gd name="T1" fmla="*/ 0 h 1001"/>
              <a:gd name="T2" fmla="*/ 0 w 1347"/>
              <a:gd name="T3" fmla="*/ 0 h 1001"/>
              <a:gd name="T4" fmla="*/ 0 w 1347"/>
              <a:gd name="T5" fmla="*/ 1001 h 1001"/>
              <a:gd name="T6" fmla="*/ 1347 w 1347"/>
              <a:gd name="T7" fmla="*/ 256 h 1001"/>
              <a:gd name="T8" fmla="*/ 1131 w 1347"/>
              <a:gd name="T9" fmla="*/ 0 h 1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47" h="1001">
                <a:moveTo>
                  <a:pt x="1131" y="0"/>
                </a:moveTo>
                <a:lnTo>
                  <a:pt x="0" y="0"/>
                </a:lnTo>
                <a:lnTo>
                  <a:pt x="0" y="1001"/>
                </a:lnTo>
                <a:lnTo>
                  <a:pt x="1347" y="256"/>
                </a:lnTo>
                <a:lnTo>
                  <a:pt x="1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9"/>
          <p:cNvSpPr/>
          <p:nvPr userDrawn="1"/>
        </p:nvSpPr>
        <p:spPr bwMode="auto">
          <a:xfrm>
            <a:off x="0" y="0"/>
            <a:ext cx="3255818" cy="3593511"/>
          </a:xfrm>
          <a:custGeom>
            <a:avLst/>
            <a:gdLst>
              <a:gd name="T0" fmla="*/ 790 w 940"/>
              <a:gd name="T1" fmla="*/ 0 h 699"/>
              <a:gd name="T2" fmla="*/ 0 w 940"/>
              <a:gd name="T3" fmla="*/ 0 h 699"/>
              <a:gd name="T4" fmla="*/ 0 w 940"/>
              <a:gd name="T5" fmla="*/ 699 h 699"/>
              <a:gd name="T6" fmla="*/ 940 w 940"/>
              <a:gd name="T7" fmla="*/ 179 h 699"/>
              <a:gd name="T8" fmla="*/ 790 w 940"/>
              <a:gd name="T9" fmla="*/ 0 h 6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0" h="699">
                <a:moveTo>
                  <a:pt x="790" y="0"/>
                </a:moveTo>
                <a:lnTo>
                  <a:pt x="0" y="0"/>
                </a:lnTo>
                <a:lnTo>
                  <a:pt x="0" y="699"/>
                </a:lnTo>
                <a:lnTo>
                  <a:pt x="940" y="179"/>
                </a:lnTo>
                <a:lnTo>
                  <a:pt x="790" y="0"/>
                </a:lnTo>
                <a:close/>
              </a:path>
            </a:pathLst>
          </a:custGeom>
          <a:solidFill>
            <a:schemeClr val="accent1">
              <a:lumMod val="50000"/>
              <a:alpha val="2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52629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3D31F3C-1533-4ADE-ADA4-C66B5AA4B42B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52629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52629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tags" Target="../tags/tag144.xml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143.xml"/><Relationship Id="rId1" Type="http://schemas.openxmlformats.org/officeDocument/2006/relationships/tags" Target="../tags/tag14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tags" Target="../tags/tag8.xml"/><Relationship Id="rId6" Type="http://schemas.openxmlformats.org/officeDocument/2006/relationships/tags" Target="../tags/tag7.xml"/><Relationship Id="rId53" Type="http://schemas.openxmlformats.org/officeDocument/2006/relationships/slideLayout" Target="../slideLayouts/slideLayout4.xml"/><Relationship Id="rId52" Type="http://schemas.openxmlformats.org/officeDocument/2006/relationships/tags" Target="../tags/tag53.xml"/><Relationship Id="rId51" Type="http://schemas.openxmlformats.org/officeDocument/2006/relationships/tags" Target="../tags/tag52.xml"/><Relationship Id="rId50" Type="http://schemas.openxmlformats.org/officeDocument/2006/relationships/tags" Target="../tags/tag51.xml"/><Relationship Id="rId5" Type="http://schemas.openxmlformats.org/officeDocument/2006/relationships/tags" Target="../tags/tag6.xml"/><Relationship Id="rId49" Type="http://schemas.openxmlformats.org/officeDocument/2006/relationships/tags" Target="../tags/tag50.xml"/><Relationship Id="rId48" Type="http://schemas.openxmlformats.org/officeDocument/2006/relationships/tags" Target="../tags/tag49.xml"/><Relationship Id="rId47" Type="http://schemas.openxmlformats.org/officeDocument/2006/relationships/tags" Target="../tags/tag48.xml"/><Relationship Id="rId46" Type="http://schemas.openxmlformats.org/officeDocument/2006/relationships/tags" Target="../tags/tag47.xml"/><Relationship Id="rId45" Type="http://schemas.openxmlformats.org/officeDocument/2006/relationships/tags" Target="../tags/tag46.xml"/><Relationship Id="rId44" Type="http://schemas.openxmlformats.org/officeDocument/2006/relationships/tags" Target="../tags/tag45.xml"/><Relationship Id="rId43" Type="http://schemas.openxmlformats.org/officeDocument/2006/relationships/tags" Target="../tags/tag44.xml"/><Relationship Id="rId42" Type="http://schemas.openxmlformats.org/officeDocument/2006/relationships/tags" Target="../tags/tag43.xml"/><Relationship Id="rId41" Type="http://schemas.openxmlformats.org/officeDocument/2006/relationships/tags" Target="../tags/tag42.xml"/><Relationship Id="rId40" Type="http://schemas.openxmlformats.org/officeDocument/2006/relationships/tags" Target="../tags/tag41.xml"/><Relationship Id="rId4" Type="http://schemas.openxmlformats.org/officeDocument/2006/relationships/tags" Target="../tags/tag5.xml"/><Relationship Id="rId39" Type="http://schemas.openxmlformats.org/officeDocument/2006/relationships/tags" Target="../tags/tag40.xml"/><Relationship Id="rId38" Type="http://schemas.openxmlformats.org/officeDocument/2006/relationships/tags" Target="../tags/tag39.xml"/><Relationship Id="rId37" Type="http://schemas.openxmlformats.org/officeDocument/2006/relationships/tags" Target="../tags/tag38.xml"/><Relationship Id="rId36" Type="http://schemas.openxmlformats.org/officeDocument/2006/relationships/tags" Target="../tags/tag37.xml"/><Relationship Id="rId35" Type="http://schemas.openxmlformats.org/officeDocument/2006/relationships/tags" Target="../tags/tag36.xml"/><Relationship Id="rId34" Type="http://schemas.openxmlformats.org/officeDocument/2006/relationships/tags" Target="../tags/tag35.xml"/><Relationship Id="rId33" Type="http://schemas.openxmlformats.org/officeDocument/2006/relationships/tags" Target="../tags/tag34.xml"/><Relationship Id="rId32" Type="http://schemas.openxmlformats.org/officeDocument/2006/relationships/tags" Target="../tags/tag33.xml"/><Relationship Id="rId31" Type="http://schemas.openxmlformats.org/officeDocument/2006/relationships/tags" Target="../tags/tag32.xml"/><Relationship Id="rId30" Type="http://schemas.openxmlformats.org/officeDocument/2006/relationships/tags" Target="../tags/tag31.xml"/><Relationship Id="rId3" Type="http://schemas.openxmlformats.org/officeDocument/2006/relationships/tags" Target="../tags/tag4.xml"/><Relationship Id="rId29" Type="http://schemas.openxmlformats.org/officeDocument/2006/relationships/tags" Target="../tags/tag30.xml"/><Relationship Id="rId28" Type="http://schemas.openxmlformats.org/officeDocument/2006/relationships/tags" Target="../tags/tag29.xml"/><Relationship Id="rId27" Type="http://schemas.openxmlformats.org/officeDocument/2006/relationships/tags" Target="../tags/tag28.xml"/><Relationship Id="rId26" Type="http://schemas.openxmlformats.org/officeDocument/2006/relationships/tags" Target="../tags/tag27.xml"/><Relationship Id="rId25" Type="http://schemas.openxmlformats.org/officeDocument/2006/relationships/tags" Target="../tags/tag26.xml"/><Relationship Id="rId24" Type="http://schemas.openxmlformats.org/officeDocument/2006/relationships/tags" Target="../tags/tag25.xml"/><Relationship Id="rId23" Type="http://schemas.openxmlformats.org/officeDocument/2006/relationships/tags" Target="../tags/tag24.xml"/><Relationship Id="rId22" Type="http://schemas.openxmlformats.org/officeDocument/2006/relationships/tags" Target="../tags/tag23.xml"/><Relationship Id="rId21" Type="http://schemas.openxmlformats.org/officeDocument/2006/relationships/tags" Target="../tags/tag22.xml"/><Relationship Id="rId20" Type="http://schemas.openxmlformats.org/officeDocument/2006/relationships/tags" Target="../tags/tag21.xml"/><Relationship Id="rId2" Type="http://schemas.openxmlformats.org/officeDocument/2006/relationships/tags" Target="../tags/tag3.xml"/><Relationship Id="rId19" Type="http://schemas.openxmlformats.org/officeDocument/2006/relationships/tags" Target="../tags/tag20.xml"/><Relationship Id="rId18" Type="http://schemas.openxmlformats.org/officeDocument/2006/relationships/tags" Target="../tags/tag19.xml"/><Relationship Id="rId17" Type="http://schemas.openxmlformats.org/officeDocument/2006/relationships/tags" Target="../tags/tag18.xml"/><Relationship Id="rId16" Type="http://schemas.openxmlformats.org/officeDocument/2006/relationships/tags" Target="../tags/tag17.xml"/><Relationship Id="rId15" Type="http://schemas.openxmlformats.org/officeDocument/2006/relationships/tags" Target="../tags/tag16.xml"/><Relationship Id="rId14" Type="http://schemas.openxmlformats.org/officeDocument/2006/relationships/tags" Target="../tags/tag15.xml"/><Relationship Id="rId13" Type="http://schemas.openxmlformats.org/officeDocument/2006/relationships/tags" Target="../tags/tag14.xml"/><Relationship Id="rId12" Type="http://schemas.openxmlformats.org/officeDocument/2006/relationships/tags" Target="../tags/tag13.xml"/><Relationship Id="rId11" Type="http://schemas.openxmlformats.org/officeDocument/2006/relationships/tags" Target="../tags/tag12.xml"/><Relationship Id="rId10" Type="http://schemas.openxmlformats.org/officeDocument/2006/relationships/tags" Target="../tags/tag11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61.xml"/><Relationship Id="rId8" Type="http://schemas.openxmlformats.org/officeDocument/2006/relationships/tags" Target="../tags/tag60.xml"/><Relationship Id="rId7" Type="http://schemas.openxmlformats.org/officeDocument/2006/relationships/tags" Target="../tags/tag59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2" Type="http://schemas.openxmlformats.org/officeDocument/2006/relationships/slideLayout" Target="../slideLayouts/slideLayout4.xml"/><Relationship Id="rId11" Type="http://schemas.openxmlformats.org/officeDocument/2006/relationships/tags" Target="../tags/tag63.xml"/><Relationship Id="rId10" Type="http://schemas.openxmlformats.org/officeDocument/2006/relationships/tags" Target="../tags/tag62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8" Type="http://schemas.openxmlformats.org/officeDocument/2006/relationships/slideLayout" Target="../slideLayouts/slideLayout4.xml"/><Relationship Id="rId37" Type="http://schemas.openxmlformats.org/officeDocument/2006/relationships/tags" Target="../tags/tag100.xml"/><Relationship Id="rId36" Type="http://schemas.openxmlformats.org/officeDocument/2006/relationships/tags" Target="../tags/tag99.xml"/><Relationship Id="rId35" Type="http://schemas.openxmlformats.org/officeDocument/2006/relationships/tags" Target="../tags/tag98.xml"/><Relationship Id="rId34" Type="http://schemas.openxmlformats.org/officeDocument/2006/relationships/tags" Target="../tags/tag97.xml"/><Relationship Id="rId33" Type="http://schemas.openxmlformats.org/officeDocument/2006/relationships/tags" Target="../tags/tag96.xml"/><Relationship Id="rId32" Type="http://schemas.openxmlformats.org/officeDocument/2006/relationships/tags" Target="../tags/tag95.xml"/><Relationship Id="rId31" Type="http://schemas.openxmlformats.org/officeDocument/2006/relationships/tags" Target="../tags/tag94.xml"/><Relationship Id="rId30" Type="http://schemas.openxmlformats.org/officeDocument/2006/relationships/tags" Target="../tags/tag93.xml"/><Relationship Id="rId3" Type="http://schemas.openxmlformats.org/officeDocument/2006/relationships/tags" Target="../tags/tag66.xml"/><Relationship Id="rId29" Type="http://schemas.openxmlformats.org/officeDocument/2006/relationships/tags" Target="../tags/tag92.xml"/><Relationship Id="rId28" Type="http://schemas.openxmlformats.org/officeDocument/2006/relationships/tags" Target="../tags/tag91.xml"/><Relationship Id="rId27" Type="http://schemas.openxmlformats.org/officeDocument/2006/relationships/tags" Target="../tags/tag90.xml"/><Relationship Id="rId26" Type="http://schemas.openxmlformats.org/officeDocument/2006/relationships/tags" Target="../tags/tag89.xml"/><Relationship Id="rId25" Type="http://schemas.openxmlformats.org/officeDocument/2006/relationships/tags" Target="../tags/tag88.xml"/><Relationship Id="rId24" Type="http://schemas.openxmlformats.org/officeDocument/2006/relationships/tags" Target="../tags/tag87.xml"/><Relationship Id="rId23" Type="http://schemas.openxmlformats.org/officeDocument/2006/relationships/tags" Target="../tags/tag86.xml"/><Relationship Id="rId22" Type="http://schemas.openxmlformats.org/officeDocument/2006/relationships/tags" Target="../tags/tag85.xml"/><Relationship Id="rId21" Type="http://schemas.openxmlformats.org/officeDocument/2006/relationships/tags" Target="../tags/tag84.xml"/><Relationship Id="rId20" Type="http://schemas.openxmlformats.org/officeDocument/2006/relationships/tags" Target="../tags/tag83.xml"/><Relationship Id="rId2" Type="http://schemas.openxmlformats.org/officeDocument/2006/relationships/tags" Target="../tags/tag65.xml"/><Relationship Id="rId19" Type="http://schemas.openxmlformats.org/officeDocument/2006/relationships/tags" Target="../tags/tag82.xml"/><Relationship Id="rId18" Type="http://schemas.openxmlformats.org/officeDocument/2006/relationships/tags" Target="../tags/tag81.xml"/><Relationship Id="rId17" Type="http://schemas.openxmlformats.org/officeDocument/2006/relationships/tags" Target="../tags/tag80.xml"/><Relationship Id="rId16" Type="http://schemas.openxmlformats.org/officeDocument/2006/relationships/tags" Target="../tags/tag79.xml"/><Relationship Id="rId15" Type="http://schemas.openxmlformats.org/officeDocument/2006/relationships/tags" Target="../tags/tag78.xml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tags" Target="../tags/tag64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09.xml"/><Relationship Id="rId8" Type="http://schemas.openxmlformats.org/officeDocument/2006/relationships/tags" Target="../tags/tag108.xml"/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2" Type="http://schemas.openxmlformats.org/officeDocument/2006/relationships/slideLayout" Target="../slideLayouts/slideLayout4.xml"/><Relationship Id="rId21" Type="http://schemas.openxmlformats.org/officeDocument/2006/relationships/tags" Target="../tags/tag121.xml"/><Relationship Id="rId20" Type="http://schemas.openxmlformats.org/officeDocument/2006/relationships/tags" Target="../tags/tag120.xml"/><Relationship Id="rId2" Type="http://schemas.openxmlformats.org/officeDocument/2006/relationships/tags" Target="../tags/tag102.xml"/><Relationship Id="rId19" Type="http://schemas.openxmlformats.org/officeDocument/2006/relationships/tags" Target="../tags/tag119.xml"/><Relationship Id="rId18" Type="http://schemas.openxmlformats.org/officeDocument/2006/relationships/tags" Target="../tags/tag118.xml"/><Relationship Id="rId17" Type="http://schemas.openxmlformats.org/officeDocument/2006/relationships/tags" Target="../tags/tag117.xml"/><Relationship Id="rId16" Type="http://schemas.openxmlformats.org/officeDocument/2006/relationships/tags" Target="../tags/tag116.xml"/><Relationship Id="rId15" Type="http://schemas.openxmlformats.org/officeDocument/2006/relationships/tags" Target="../tags/tag115.xml"/><Relationship Id="rId14" Type="http://schemas.openxmlformats.org/officeDocument/2006/relationships/tags" Target="../tags/tag114.xml"/><Relationship Id="rId13" Type="http://schemas.openxmlformats.org/officeDocument/2006/relationships/tags" Target="../tags/tag113.xml"/><Relationship Id="rId12" Type="http://schemas.openxmlformats.org/officeDocument/2006/relationships/tags" Target="../tags/tag112.xml"/><Relationship Id="rId11" Type="http://schemas.openxmlformats.org/officeDocument/2006/relationships/tags" Target="../tags/tag111.xml"/><Relationship Id="rId10" Type="http://schemas.openxmlformats.org/officeDocument/2006/relationships/tags" Target="../tags/tag110.xml"/><Relationship Id="rId1" Type="http://schemas.openxmlformats.org/officeDocument/2006/relationships/tags" Target="../tags/tag101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1" Type="http://schemas.openxmlformats.org/officeDocument/2006/relationships/slideLayout" Target="../slideLayouts/slideLayout4.xml"/><Relationship Id="rId20" Type="http://schemas.openxmlformats.org/officeDocument/2006/relationships/tags" Target="../tags/tag141.xml"/><Relationship Id="rId2" Type="http://schemas.openxmlformats.org/officeDocument/2006/relationships/tags" Target="../tags/tag123.xml"/><Relationship Id="rId19" Type="http://schemas.openxmlformats.org/officeDocument/2006/relationships/tags" Target="../tags/tag140.xml"/><Relationship Id="rId18" Type="http://schemas.openxmlformats.org/officeDocument/2006/relationships/tags" Target="../tags/tag139.xml"/><Relationship Id="rId17" Type="http://schemas.openxmlformats.org/officeDocument/2006/relationships/tags" Target="../tags/tag138.xml"/><Relationship Id="rId16" Type="http://schemas.openxmlformats.org/officeDocument/2006/relationships/tags" Target="../tags/tag137.xml"/><Relationship Id="rId15" Type="http://schemas.openxmlformats.org/officeDocument/2006/relationships/tags" Target="../tags/tag136.xml"/><Relationship Id="rId14" Type="http://schemas.openxmlformats.org/officeDocument/2006/relationships/tags" Target="../tags/tag135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tags" Target="../tags/tag1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 descr="C:\Users\xin\Desktop\微信图片_20201012104511.jpg微信图片_20201012104511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4154805" y="-18415"/>
            <a:ext cx="8065135" cy="6363335"/>
          </a:xfrm>
        </p:spPr>
      </p:pic>
      <p:sp>
        <p:nvSpPr>
          <p:cNvPr id="19" name="副标题 1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组队小程序</a:t>
            </a:r>
            <a:endParaRPr lang="zh-CN" altLang="en-US" dirty="0"/>
          </a:p>
        </p:txBody>
      </p:sp>
      <p:sp>
        <p:nvSpPr>
          <p:cNvPr id="18" name="标题 17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第一组</a:t>
            </a:r>
            <a:r>
              <a:rPr lang="en-US" altLang="zh-CN" dirty="0"/>
              <a:t>β</a:t>
            </a:r>
            <a:r>
              <a:rPr lang="zh-CN" altLang="en-US" dirty="0"/>
              <a:t>发布</a:t>
            </a:r>
            <a:endParaRPr lang="zh-CN" altLang="en-US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06436" y="4116065"/>
            <a:ext cx="2477134" cy="953856"/>
            <a:chOff x="2383834" y="4961879"/>
            <a:chExt cx="2518367" cy="969735"/>
          </a:xfrm>
        </p:grpSpPr>
        <p:grpSp>
          <p:nvGrpSpPr>
            <p:cNvPr id="17" name="组合 16"/>
            <p:cNvGrpSpPr/>
            <p:nvPr/>
          </p:nvGrpSpPr>
          <p:grpSpPr>
            <a:xfrm>
              <a:off x="2396533" y="4961879"/>
              <a:ext cx="2505668" cy="969735"/>
              <a:chOff x="5139956" y="1908357"/>
              <a:chExt cx="3957318" cy="1423337"/>
            </a:xfrm>
          </p:grpSpPr>
          <p:grpSp>
            <p:nvGrpSpPr>
              <p:cNvPr id="22" name="组合 21"/>
              <p:cNvGrpSpPr/>
              <p:nvPr/>
            </p:nvGrpSpPr>
            <p:grpSpPr>
              <a:xfrm>
                <a:off x="5139956" y="2066117"/>
                <a:ext cx="3957318" cy="1265577"/>
                <a:chOff x="1" y="2662635"/>
                <a:chExt cx="3766541" cy="1473715"/>
              </a:xfrm>
            </p:grpSpPr>
            <p:sp>
              <p:nvSpPr>
                <p:cNvPr id="24" name="文本框 23"/>
                <p:cNvSpPr txBox="1"/>
                <p:nvPr/>
              </p:nvSpPr>
              <p:spPr>
                <a:xfrm>
                  <a:off x="1" y="3229398"/>
                  <a:ext cx="3766541" cy="906952"/>
                </a:xfrm>
                <a:prstGeom prst="rect">
                  <a:avLst/>
                </a:prstGeom>
                <a:noFill/>
              </p:spPr>
              <p:txBody>
                <a:bodyPr wrap="none" rtlCol="0">
                  <a:prstTxWarp prst="textPlain">
                    <a:avLst/>
                  </a:prstTxWarp>
                  <a:spAutoFit/>
                </a:bodyPr>
                <a:lstStyle/>
                <a:p>
                  <a:r>
                    <a:rPr lang="en-US" altLang="zh-CN" sz="16600" b="1" dirty="0">
                      <a:solidFill>
                        <a:schemeClr val="accent1"/>
                      </a:solidFill>
                      <a:latin typeface="+mn-lt"/>
                    </a:rPr>
                    <a:t>REPORT</a:t>
                  </a:r>
                  <a:endParaRPr lang="zh-CN" altLang="en-US" sz="16600" b="1" dirty="0">
                    <a:solidFill>
                      <a:schemeClr val="accent1"/>
                    </a:solidFill>
                    <a:latin typeface="+mn-lt"/>
                  </a:endParaRP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1" y="2662635"/>
                  <a:ext cx="1841176" cy="321360"/>
                </a:xfrm>
                <a:prstGeom prst="rect">
                  <a:avLst/>
                </a:prstGeom>
                <a:noFill/>
              </p:spPr>
              <p:txBody>
                <a:bodyPr wrap="none" numCol="1" rtlCol="0">
                  <a:prstTxWarp prst="textPlain">
                    <a:avLst/>
                  </a:prstTxWarp>
                  <a:spAutoFit/>
                </a:bodyPr>
                <a:lstStyle/>
                <a:p>
                  <a:pPr lvl="0"/>
                  <a:r>
                    <a:rPr lang="en-US" altLang="zh-CN" sz="16600" noProof="0" dirty="0">
                      <a:solidFill>
                        <a:schemeClr val="accent1"/>
                      </a:solidFill>
                      <a:latin typeface="+mn-lt"/>
                    </a:rPr>
                    <a:t>DESIGN</a:t>
                  </a:r>
                  <a:endParaRPr lang="en-US" altLang="zh-CN" sz="16600" noProof="0" dirty="0">
                    <a:solidFill>
                      <a:schemeClr val="accent1"/>
                    </a:solidFill>
                    <a:latin typeface="+mn-lt"/>
                  </a:endParaRPr>
                </a:p>
              </p:txBody>
            </p:sp>
          </p:grpSp>
          <p:sp>
            <p:nvSpPr>
              <p:cNvPr id="23" name="文本框 22"/>
              <p:cNvSpPr txBox="1"/>
              <p:nvPr/>
            </p:nvSpPr>
            <p:spPr>
              <a:xfrm>
                <a:off x="7457736" y="1908357"/>
                <a:ext cx="1519191" cy="521934"/>
              </a:xfrm>
              <a:prstGeom prst="rect">
                <a:avLst/>
              </a:prstGeom>
              <a:noFill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r>
                  <a:rPr lang="en-US" altLang="zh-CN" sz="9600" dirty="0">
                    <a:solidFill>
                      <a:schemeClr val="accent1"/>
                    </a:solidFill>
                    <a:latin typeface="Impact" panose="020B0806030902050204" pitchFamily="34" charset="0"/>
                  </a:rPr>
                  <a:t>2024</a:t>
                </a:r>
                <a:endParaRPr lang="zh-CN" altLang="en-US" sz="9600" dirty="0">
                  <a:solidFill>
                    <a:schemeClr val="accent1"/>
                  </a:solidFill>
                  <a:latin typeface="Impact" panose="020B0806030902050204" pitchFamily="34" charset="0"/>
                </a:endParaRPr>
              </a:p>
            </p:txBody>
          </p:sp>
        </p:grpSp>
        <p:cxnSp>
          <p:nvCxnSpPr>
            <p:cNvPr id="20" name="直接连接符 19"/>
            <p:cNvCxnSpPr/>
            <p:nvPr/>
          </p:nvCxnSpPr>
          <p:spPr>
            <a:xfrm>
              <a:off x="2383834" y="4961879"/>
              <a:ext cx="1426168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2383834" y="5317480"/>
              <a:ext cx="1426168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19" grpId="0" build="p"/>
      <p:bldP spid="19" grpI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0" dirty="0">
                <a:latin typeface="+mn-lt"/>
                <a:ea typeface="+mn-ea"/>
                <a:sym typeface="+mn-lt"/>
              </a:rPr>
              <a:t>产品试用</a:t>
            </a:r>
            <a:endParaRPr lang="zh-CN" altLang="en-US" b="0" dirty="0"/>
          </a:p>
        </p:txBody>
      </p:sp>
      <p:cxnSp>
        <p:nvCxnSpPr>
          <p:cNvPr id="30" name="直接连接符 29"/>
          <p:cNvCxnSpPr/>
          <p:nvPr/>
        </p:nvCxnSpPr>
        <p:spPr>
          <a:xfrm>
            <a:off x="5987592" y="3113449"/>
            <a:ext cx="4267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占位符 3" descr="C:\Users\xin\Desktop\微信图片_20201012104458.jpg微信图片_20201012104458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1"/>
          <a:srcRect/>
          <a:stretch>
            <a:fillRect/>
          </a:stretch>
        </p:blipFill>
        <p:spPr>
          <a:xfrm flipH="1">
            <a:off x="-102870" y="0"/>
            <a:ext cx="8868410" cy="6861810"/>
          </a:xfrm>
        </p:spPr>
      </p:pic>
      <p:sp>
        <p:nvSpPr>
          <p:cNvPr id="6" name="文本框 5"/>
          <p:cNvSpPr txBox="1"/>
          <p:nvPr/>
        </p:nvSpPr>
        <p:spPr>
          <a:xfrm>
            <a:off x="6493687" y="1892723"/>
            <a:ext cx="767637" cy="667432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1350" spc="75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z="1350" spc="75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1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演示视频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ff7024f3-6678-4065-8ed6-e18a0932b3f7" descr="OQAAAB+LCAAAAAAABACrVlIpqSxIVbJSCs5NLCpxyUxML0rM9SxJzVXSUfJMUbLKK83J0VFyysxLycxLdy/KLy0oVrKKjq0FALpUkis5AAAA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21109" y="1391756"/>
            <a:ext cx="4810158" cy="4464496"/>
            <a:chOff x="721109" y="1391756"/>
            <a:chExt cx="4810158" cy="4464496"/>
          </a:xfrm>
        </p:grpSpPr>
        <p:grpSp>
          <p:nvGrpSpPr>
            <p:cNvPr id="6" name="íślïdé"/>
            <p:cNvGrpSpPr/>
            <p:nvPr/>
          </p:nvGrpSpPr>
          <p:grpSpPr>
            <a:xfrm>
              <a:off x="721109" y="1484784"/>
              <a:ext cx="3307537" cy="4199806"/>
              <a:chOff x="1416748" y="1485488"/>
              <a:chExt cx="3227861" cy="4098637"/>
            </a:xfrm>
          </p:grpSpPr>
          <p:grpSp>
            <p:nvGrpSpPr>
              <p:cNvPr id="27" name="ïṥľide"/>
              <p:cNvGrpSpPr/>
              <p:nvPr/>
            </p:nvGrpSpPr>
            <p:grpSpPr>
              <a:xfrm>
                <a:off x="1416748" y="1485488"/>
                <a:ext cx="3227861" cy="4098637"/>
                <a:chOff x="1416748" y="1485488"/>
                <a:chExt cx="3227861" cy="4098637"/>
              </a:xfrm>
            </p:grpSpPr>
            <p:sp>
              <p:nvSpPr>
                <p:cNvPr id="36" name="iŝlíḋè"/>
                <p:cNvSpPr/>
                <p:nvPr/>
              </p:nvSpPr>
              <p:spPr bwMode="auto">
                <a:xfrm>
                  <a:off x="1975274" y="4686140"/>
                  <a:ext cx="380771" cy="274472"/>
                </a:xfrm>
                <a:custGeom>
                  <a:avLst/>
                  <a:gdLst>
                    <a:gd name="T0" fmla="*/ 38 w 101"/>
                    <a:gd name="T1" fmla="*/ 73 h 73"/>
                    <a:gd name="T2" fmla="*/ 38 w 101"/>
                    <a:gd name="T3" fmla="*/ 62 h 73"/>
                    <a:gd name="T4" fmla="*/ 46 w 101"/>
                    <a:gd name="T5" fmla="*/ 50 h 73"/>
                    <a:gd name="T6" fmla="*/ 10 w 101"/>
                    <a:gd name="T7" fmla="*/ 33 h 73"/>
                    <a:gd name="T8" fmla="*/ 3 w 101"/>
                    <a:gd name="T9" fmla="*/ 0 h 73"/>
                    <a:gd name="T10" fmla="*/ 98 w 101"/>
                    <a:gd name="T11" fmla="*/ 2 h 73"/>
                    <a:gd name="T12" fmla="*/ 68 w 101"/>
                    <a:gd name="T13" fmla="*/ 42 h 73"/>
                    <a:gd name="T14" fmla="*/ 56 w 101"/>
                    <a:gd name="T15" fmla="*/ 62 h 73"/>
                    <a:gd name="T16" fmla="*/ 68 w 101"/>
                    <a:gd name="T17" fmla="*/ 68 h 73"/>
                    <a:gd name="T18" fmla="*/ 38 w 101"/>
                    <a:gd name="T19" fmla="*/ 65 h 73"/>
                    <a:gd name="T20" fmla="*/ 38 w 101"/>
                    <a:gd name="T21" fmla="*/ 70 h 73"/>
                    <a:gd name="T22" fmla="*/ 65 w 101"/>
                    <a:gd name="T23" fmla="*/ 68 h 73"/>
                    <a:gd name="T24" fmla="*/ 53 w 101"/>
                    <a:gd name="T25" fmla="*/ 65 h 73"/>
                    <a:gd name="T26" fmla="*/ 54 w 101"/>
                    <a:gd name="T27" fmla="*/ 47 h 73"/>
                    <a:gd name="T28" fmla="*/ 67 w 101"/>
                    <a:gd name="T29" fmla="*/ 39 h 73"/>
                    <a:gd name="T30" fmla="*/ 88 w 101"/>
                    <a:gd name="T31" fmla="*/ 31 h 73"/>
                    <a:gd name="T32" fmla="*/ 5 w 101"/>
                    <a:gd name="T33" fmla="*/ 3 h 73"/>
                    <a:gd name="T34" fmla="*/ 33 w 101"/>
                    <a:gd name="T35" fmla="*/ 39 h 73"/>
                    <a:gd name="T36" fmla="*/ 34 w 101"/>
                    <a:gd name="T37" fmla="*/ 39 h 73"/>
                    <a:gd name="T38" fmla="*/ 49 w 101"/>
                    <a:gd name="T39" fmla="*/ 48 h 73"/>
                    <a:gd name="T40" fmla="*/ 38 w 101"/>
                    <a:gd name="T41" fmla="*/ 65 h 73"/>
                    <a:gd name="T42" fmla="*/ 71 w 101"/>
                    <a:gd name="T43" fmla="*/ 31 h 73"/>
                    <a:gd name="T44" fmla="*/ 78 w 101"/>
                    <a:gd name="T45" fmla="*/ 7 h 73"/>
                    <a:gd name="T46" fmla="*/ 91 w 101"/>
                    <a:gd name="T47" fmla="*/ 8 h 73"/>
                    <a:gd name="T48" fmla="*/ 70 w 101"/>
                    <a:gd name="T49" fmla="*/ 34 h 73"/>
                    <a:gd name="T50" fmla="*/ 75 w 101"/>
                    <a:gd name="T51" fmla="*/ 30 h 73"/>
                    <a:gd name="T52" fmla="*/ 81 w 101"/>
                    <a:gd name="T53" fmla="*/ 10 h 73"/>
                    <a:gd name="T54" fmla="*/ 27 w 101"/>
                    <a:gd name="T55" fmla="*/ 34 h 73"/>
                    <a:gd name="T56" fmla="*/ 9 w 101"/>
                    <a:gd name="T57" fmla="*/ 7 h 73"/>
                    <a:gd name="T58" fmla="*/ 22 w 101"/>
                    <a:gd name="T59" fmla="*/ 9 h 73"/>
                    <a:gd name="T60" fmla="*/ 30 w 101"/>
                    <a:gd name="T61" fmla="*/ 34 h 73"/>
                    <a:gd name="T62" fmla="*/ 25 w 101"/>
                    <a:gd name="T63" fmla="*/ 30 h 73"/>
                    <a:gd name="T64" fmla="*/ 12 w 101"/>
                    <a:gd name="T65" fmla="*/ 1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01" h="73">
                      <a:moveTo>
                        <a:pt x="62" y="73"/>
                      </a:moveTo>
                      <a:cubicBezTo>
                        <a:pt x="38" y="73"/>
                        <a:pt x="38" y="73"/>
                        <a:pt x="38" y="73"/>
                      </a:cubicBezTo>
                      <a:cubicBezTo>
                        <a:pt x="34" y="73"/>
                        <a:pt x="32" y="71"/>
                        <a:pt x="32" y="68"/>
                      </a:cubicBezTo>
                      <a:cubicBezTo>
                        <a:pt x="32" y="65"/>
                        <a:pt x="34" y="62"/>
                        <a:pt x="38" y="62"/>
                      </a:cubicBezTo>
                      <a:cubicBezTo>
                        <a:pt x="46" y="62"/>
                        <a:pt x="46" y="62"/>
                        <a:pt x="46" y="62"/>
                      </a:cubicBezTo>
                      <a:cubicBezTo>
                        <a:pt x="46" y="50"/>
                        <a:pt x="46" y="50"/>
                        <a:pt x="46" y="50"/>
                      </a:cubicBezTo>
                      <a:cubicBezTo>
                        <a:pt x="41" y="49"/>
                        <a:pt x="36" y="46"/>
                        <a:pt x="32" y="42"/>
                      </a:cubicBezTo>
                      <a:cubicBezTo>
                        <a:pt x="23" y="42"/>
                        <a:pt x="15" y="39"/>
                        <a:pt x="10" y="33"/>
                      </a:cubicBezTo>
                      <a:cubicBezTo>
                        <a:pt x="0" y="21"/>
                        <a:pt x="2" y="2"/>
                        <a:pt x="3" y="2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2"/>
                        <a:pt x="98" y="2"/>
                        <a:pt x="98" y="2"/>
                      </a:cubicBezTo>
                      <a:cubicBezTo>
                        <a:pt x="98" y="2"/>
                        <a:pt x="101" y="21"/>
                        <a:pt x="90" y="33"/>
                      </a:cubicBezTo>
                      <a:cubicBezTo>
                        <a:pt x="85" y="39"/>
                        <a:pt x="78" y="42"/>
                        <a:pt x="68" y="42"/>
                      </a:cubicBezTo>
                      <a:cubicBezTo>
                        <a:pt x="64" y="46"/>
                        <a:pt x="60" y="49"/>
                        <a:pt x="56" y="50"/>
                      </a:cubicBezTo>
                      <a:cubicBezTo>
                        <a:pt x="56" y="62"/>
                        <a:pt x="56" y="62"/>
                        <a:pt x="56" y="62"/>
                      </a:cubicBezTo>
                      <a:cubicBezTo>
                        <a:pt x="62" y="62"/>
                        <a:pt x="62" y="62"/>
                        <a:pt x="62" y="62"/>
                      </a:cubicBezTo>
                      <a:cubicBezTo>
                        <a:pt x="65" y="62"/>
                        <a:pt x="68" y="65"/>
                        <a:pt x="68" y="68"/>
                      </a:cubicBezTo>
                      <a:cubicBezTo>
                        <a:pt x="68" y="71"/>
                        <a:pt x="65" y="73"/>
                        <a:pt x="62" y="73"/>
                      </a:cubicBezTo>
                      <a:close/>
                      <a:moveTo>
                        <a:pt x="38" y="65"/>
                      </a:moveTo>
                      <a:cubicBezTo>
                        <a:pt x="36" y="65"/>
                        <a:pt x="35" y="66"/>
                        <a:pt x="35" y="68"/>
                      </a:cubicBezTo>
                      <a:cubicBezTo>
                        <a:pt x="35" y="69"/>
                        <a:pt x="36" y="70"/>
                        <a:pt x="38" y="70"/>
                      </a:cubicBezTo>
                      <a:cubicBezTo>
                        <a:pt x="62" y="70"/>
                        <a:pt x="62" y="70"/>
                        <a:pt x="62" y="70"/>
                      </a:cubicBezTo>
                      <a:cubicBezTo>
                        <a:pt x="64" y="70"/>
                        <a:pt x="65" y="69"/>
                        <a:pt x="65" y="68"/>
                      </a:cubicBezTo>
                      <a:cubicBezTo>
                        <a:pt x="65" y="66"/>
                        <a:pt x="64" y="65"/>
                        <a:pt x="62" y="65"/>
                      </a:cubicBezTo>
                      <a:cubicBezTo>
                        <a:pt x="53" y="65"/>
                        <a:pt x="53" y="65"/>
                        <a:pt x="53" y="65"/>
                      </a:cubicBezTo>
                      <a:cubicBezTo>
                        <a:pt x="53" y="48"/>
                        <a:pt x="53" y="48"/>
                        <a:pt x="53" y="48"/>
                      </a:cubicBezTo>
                      <a:cubicBezTo>
                        <a:pt x="54" y="47"/>
                        <a:pt x="54" y="47"/>
                        <a:pt x="54" y="47"/>
                      </a:cubicBezTo>
                      <a:cubicBezTo>
                        <a:pt x="58" y="46"/>
                        <a:pt x="63" y="44"/>
                        <a:pt x="66" y="39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68" y="39"/>
                        <a:pt x="68" y="39"/>
                        <a:pt x="68" y="39"/>
                      </a:cubicBezTo>
                      <a:cubicBezTo>
                        <a:pt x="77" y="39"/>
                        <a:pt x="83" y="36"/>
                        <a:pt x="88" y="31"/>
                      </a:cubicBezTo>
                      <a:cubicBezTo>
                        <a:pt x="96" y="22"/>
                        <a:pt x="96" y="8"/>
                        <a:pt x="95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5" y="8"/>
                        <a:pt x="5" y="22"/>
                        <a:pt x="13" y="31"/>
                      </a:cubicBezTo>
                      <a:cubicBezTo>
                        <a:pt x="17" y="36"/>
                        <a:pt x="24" y="39"/>
                        <a:pt x="33" y="39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8" y="44"/>
                        <a:pt x="43" y="47"/>
                        <a:pt x="47" y="48"/>
                      </a:cubicBezTo>
                      <a:cubicBezTo>
                        <a:pt x="49" y="48"/>
                        <a:pt x="49" y="48"/>
                        <a:pt x="49" y="48"/>
                      </a:cubicBezTo>
                      <a:cubicBezTo>
                        <a:pt x="49" y="65"/>
                        <a:pt x="49" y="65"/>
                        <a:pt x="49" y="65"/>
                      </a:cubicBezTo>
                      <a:lnTo>
                        <a:pt x="38" y="65"/>
                      </a:lnTo>
                      <a:close/>
                      <a:moveTo>
                        <a:pt x="70" y="34"/>
                      </a:moveTo>
                      <a:cubicBezTo>
                        <a:pt x="71" y="31"/>
                        <a:pt x="71" y="31"/>
                        <a:pt x="71" y="31"/>
                      </a:cubicBezTo>
                      <a:cubicBezTo>
                        <a:pt x="75" y="25"/>
                        <a:pt x="77" y="17"/>
                        <a:pt x="78" y="9"/>
                      </a:cubicBezTo>
                      <a:cubicBezTo>
                        <a:pt x="78" y="7"/>
                        <a:pt x="78" y="7"/>
                        <a:pt x="78" y="7"/>
                      </a:cubicBezTo>
                      <a:cubicBezTo>
                        <a:pt x="91" y="7"/>
                        <a:pt x="91" y="7"/>
                        <a:pt x="91" y="7"/>
                      </a:cubicBezTo>
                      <a:cubicBezTo>
                        <a:pt x="91" y="8"/>
                        <a:pt x="91" y="8"/>
                        <a:pt x="91" y="8"/>
                      </a:cubicBezTo>
                      <a:cubicBezTo>
                        <a:pt x="91" y="28"/>
                        <a:pt x="78" y="33"/>
                        <a:pt x="73" y="34"/>
                      </a:cubicBezTo>
                      <a:lnTo>
                        <a:pt x="70" y="34"/>
                      </a:lnTo>
                      <a:close/>
                      <a:moveTo>
                        <a:pt x="81" y="10"/>
                      </a:moveTo>
                      <a:cubicBezTo>
                        <a:pt x="80" y="17"/>
                        <a:pt x="78" y="24"/>
                        <a:pt x="75" y="30"/>
                      </a:cubicBezTo>
                      <a:cubicBezTo>
                        <a:pt x="81" y="28"/>
                        <a:pt x="88" y="23"/>
                        <a:pt x="88" y="10"/>
                      </a:cubicBezTo>
                      <a:lnTo>
                        <a:pt x="81" y="10"/>
                      </a:lnTo>
                      <a:close/>
                      <a:moveTo>
                        <a:pt x="30" y="34"/>
                      </a:moveTo>
                      <a:cubicBezTo>
                        <a:pt x="27" y="34"/>
                        <a:pt x="27" y="34"/>
                        <a:pt x="27" y="34"/>
                      </a:cubicBezTo>
                      <a:cubicBezTo>
                        <a:pt x="22" y="32"/>
                        <a:pt x="10" y="28"/>
                        <a:pt x="9" y="8"/>
                      </a:cubicBezTo>
                      <a:cubicBezTo>
                        <a:pt x="9" y="7"/>
                        <a:pt x="9" y="7"/>
                        <a:pt x="9" y="7"/>
                      </a:cubicBezTo>
                      <a:cubicBezTo>
                        <a:pt x="22" y="7"/>
                        <a:pt x="22" y="7"/>
                        <a:pt x="22" y="7"/>
                      </a:cubicBezTo>
                      <a:cubicBezTo>
                        <a:pt x="22" y="9"/>
                        <a:pt x="22" y="9"/>
                        <a:pt x="22" y="9"/>
                      </a:cubicBezTo>
                      <a:cubicBezTo>
                        <a:pt x="23" y="17"/>
                        <a:pt x="25" y="25"/>
                        <a:pt x="29" y="31"/>
                      </a:cubicBezTo>
                      <a:lnTo>
                        <a:pt x="30" y="34"/>
                      </a:lnTo>
                      <a:close/>
                      <a:moveTo>
                        <a:pt x="12" y="10"/>
                      </a:moveTo>
                      <a:cubicBezTo>
                        <a:pt x="13" y="23"/>
                        <a:pt x="19" y="28"/>
                        <a:pt x="25" y="30"/>
                      </a:cubicBezTo>
                      <a:cubicBezTo>
                        <a:pt x="22" y="24"/>
                        <a:pt x="20" y="17"/>
                        <a:pt x="19" y="10"/>
                      </a:cubicBezTo>
                      <a:lnTo>
                        <a:pt x="12" y="1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</a:p>
              </p:txBody>
            </p:sp>
            <p:grpSp>
              <p:nvGrpSpPr>
                <p:cNvPr id="37" name="íś1îdè"/>
                <p:cNvGrpSpPr/>
                <p:nvPr/>
              </p:nvGrpSpPr>
              <p:grpSpPr>
                <a:xfrm>
                  <a:off x="3359518" y="4532488"/>
                  <a:ext cx="312551" cy="393463"/>
                  <a:chOff x="4541592" y="4960612"/>
                  <a:chExt cx="312551" cy="393463"/>
                </a:xfrm>
              </p:grpSpPr>
              <p:sp>
                <p:nvSpPr>
                  <p:cNvPr id="121" name="išļíďé"/>
                  <p:cNvSpPr/>
                  <p:nvPr/>
                </p:nvSpPr>
                <p:spPr bwMode="auto">
                  <a:xfrm>
                    <a:off x="4541592" y="4978064"/>
                    <a:ext cx="304617" cy="376011"/>
                  </a:xfrm>
                  <a:custGeom>
                    <a:avLst/>
                    <a:gdLst>
                      <a:gd name="T0" fmla="*/ 190 w 192"/>
                      <a:gd name="T1" fmla="*/ 29 h 237"/>
                      <a:gd name="T2" fmla="*/ 164 w 192"/>
                      <a:gd name="T3" fmla="*/ 67 h 237"/>
                      <a:gd name="T4" fmla="*/ 159 w 192"/>
                      <a:gd name="T5" fmla="*/ 71 h 237"/>
                      <a:gd name="T6" fmla="*/ 69 w 192"/>
                      <a:gd name="T7" fmla="*/ 199 h 237"/>
                      <a:gd name="T8" fmla="*/ 5 w 192"/>
                      <a:gd name="T9" fmla="*/ 230 h 237"/>
                      <a:gd name="T10" fmla="*/ 14 w 192"/>
                      <a:gd name="T11" fmla="*/ 164 h 237"/>
                      <a:gd name="T12" fmla="*/ 109 w 192"/>
                      <a:gd name="T13" fmla="*/ 36 h 237"/>
                      <a:gd name="T14" fmla="*/ 112 w 192"/>
                      <a:gd name="T15" fmla="*/ 34 h 237"/>
                      <a:gd name="T16" fmla="*/ 133 w 192"/>
                      <a:gd name="T17" fmla="*/ 3 h 237"/>
                      <a:gd name="T18" fmla="*/ 128 w 192"/>
                      <a:gd name="T19" fmla="*/ 0 h 237"/>
                      <a:gd name="T20" fmla="*/ 12 w 192"/>
                      <a:gd name="T21" fmla="*/ 161 h 237"/>
                      <a:gd name="T22" fmla="*/ 0 w 192"/>
                      <a:gd name="T23" fmla="*/ 237 h 237"/>
                      <a:gd name="T24" fmla="*/ 71 w 192"/>
                      <a:gd name="T25" fmla="*/ 204 h 237"/>
                      <a:gd name="T26" fmla="*/ 71 w 192"/>
                      <a:gd name="T27" fmla="*/ 204 h 237"/>
                      <a:gd name="T28" fmla="*/ 173 w 192"/>
                      <a:gd name="T29" fmla="*/ 62 h 237"/>
                      <a:gd name="T30" fmla="*/ 192 w 192"/>
                      <a:gd name="T31" fmla="*/ 31 h 237"/>
                      <a:gd name="T32" fmla="*/ 190 w 192"/>
                      <a:gd name="T33" fmla="*/ 29 h 2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92" h="237">
                        <a:moveTo>
                          <a:pt x="190" y="29"/>
                        </a:moveTo>
                        <a:lnTo>
                          <a:pt x="164" y="67"/>
                        </a:lnTo>
                        <a:lnTo>
                          <a:pt x="159" y="71"/>
                        </a:lnTo>
                        <a:lnTo>
                          <a:pt x="69" y="199"/>
                        </a:lnTo>
                        <a:lnTo>
                          <a:pt x="5" y="230"/>
                        </a:lnTo>
                        <a:lnTo>
                          <a:pt x="14" y="164"/>
                        </a:lnTo>
                        <a:lnTo>
                          <a:pt x="109" y="36"/>
                        </a:lnTo>
                        <a:lnTo>
                          <a:pt x="112" y="34"/>
                        </a:lnTo>
                        <a:lnTo>
                          <a:pt x="133" y="3"/>
                        </a:lnTo>
                        <a:lnTo>
                          <a:pt x="128" y="0"/>
                        </a:lnTo>
                        <a:lnTo>
                          <a:pt x="12" y="161"/>
                        </a:lnTo>
                        <a:lnTo>
                          <a:pt x="0" y="237"/>
                        </a:lnTo>
                        <a:lnTo>
                          <a:pt x="71" y="204"/>
                        </a:lnTo>
                        <a:lnTo>
                          <a:pt x="71" y="204"/>
                        </a:lnTo>
                        <a:lnTo>
                          <a:pt x="173" y="62"/>
                        </a:lnTo>
                        <a:lnTo>
                          <a:pt x="192" y="31"/>
                        </a:lnTo>
                        <a:lnTo>
                          <a:pt x="190" y="29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22" name="íṩļíḑê"/>
                  <p:cNvSpPr/>
                  <p:nvPr/>
                </p:nvSpPr>
                <p:spPr bwMode="auto">
                  <a:xfrm>
                    <a:off x="4587603" y="5035181"/>
                    <a:ext cx="153896" cy="211010"/>
                  </a:xfrm>
                  <a:custGeom>
                    <a:avLst/>
                    <a:gdLst>
                      <a:gd name="T0" fmla="*/ 41 w 41"/>
                      <a:gd name="T1" fmla="*/ 0 h 56"/>
                      <a:gd name="T2" fmla="*/ 40 w 41"/>
                      <a:gd name="T3" fmla="*/ 2 h 56"/>
                      <a:gd name="T4" fmla="*/ 2 w 41"/>
                      <a:gd name="T5" fmla="*/ 56 h 56"/>
                      <a:gd name="T6" fmla="*/ 0 w 41"/>
                      <a:gd name="T7" fmla="*/ 55 h 56"/>
                      <a:gd name="T8" fmla="*/ 38 w 41"/>
                      <a:gd name="T9" fmla="*/ 1 h 56"/>
                      <a:gd name="T10" fmla="*/ 39 w 41"/>
                      <a:gd name="T11" fmla="*/ 0 h 56"/>
                      <a:gd name="T12" fmla="*/ 41 w 41"/>
                      <a:gd name="T13" fmla="*/ 0 h 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1" h="56">
                        <a:moveTo>
                          <a:pt x="41" y="0"/>
                        </a:moveTo>
                        <a:cubicBezTo>
                          <a:pt x="40" y="2"/>
                          <a:pt x="40" y="2"/>
                          <a:pt x="40" y="2"/>
                        </a:cubicBezTo>
                        <a:cubicBezTo>
                          <a:pt x="2" y="56"/>
                          <a:pt x="2" y="56"/>
                          <a:pt x="2" y="56"/>
                        </a:cubicBezTo>
                        <a:cubicBezTo>
                          <a:pt x="0" y="55"/>
                          <a:pt x="0" y="55"/>
                          <a:pt x="0" y="55"/>
                        </a:cubicBezTo>
                        <a:cubicBezTo>
                          <a:pt x="38" y="1"/>
                          <a:pt x="38" y="1"/>
                          <a:pt x="38" y="1"/>
                        </a:cubicBezTo>
                        <a:cubicBezTo>
                          <a:pt x="39" y="0"/>
                          <a:pt x="39" y="0"/>
                          <a:pt x="39" y="0"/>
                        </a:cubicBezTo>
                        <a:cubicBezTo>
                          <a:pt x="40" y="0"/>
                          <a:pt x="41" y="0"/>
                          <a:pt x="41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23" name="iṣļîdê"/>
                  <p:cNvSpPr/>
                  <p:nvPr/>
                </p:nvSpPr>
                <p:spPr bwMode="auto">
                  <a:xfrm>
                    <a:off x="4609814" y="5043113"/>
                    <a:ext cx="158655" cy="220529"/>
                  </a:xfrm>
                  <a:custGeom>
                    <a:avLst/>
                    <a:gdLst>
                      <a:gd name="T0" fmla="*/ 42 w 42"/>
                      <a:gd name="T1" fmla="*/ 1 h 59"/>
                      <a:gd name="T2" fmla="*/ 41 w 42"/>
                      <a:gd name="T3" fmla="*/ 3 h 59"/>
                      <a:gd name="T4" fmla="*/ 2 w 42"/>
                      <a:gd name="T5" fmla="*/ 59 h 59"/>
                      <a:gd name="T6" fmla="*/ 0 w 42"/>
                      <a:gd name="T7" fmla="*/ 58 h 59"/>
                      <a:gd name="T8" fmla="*/ 39 w 42"/>
                      <a:gd name="T9" fmla="*/ 2 h 59"/>
                      <a:gd name="T10" fmla="*/ 40 w 42"/>
                      <a:gd name="T11" fmla="*/ 0 h 59"/>
                      <a:gd name="T12" fmla="*/ 42 w 42"/>
                      <a:gd name="T13" fmla="*/ 1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2" h="59">
                        <a:moveTo>
                          <a:pt x="42" y="1"/>
                        </a:moveTo>
                        <a:cubicBezTo>
                          <a:pt x="41" y="3"/>
                          <a:pt x="41" y="3"/>
                          <a:pt x="41" y="3"/>
                        </a:cubicBezTo>
                        <a:cubicBezTo>
                          <a:pt x="2" y="59"/>
                          <a:pt x="2" y="59"/>
                          <a:pt x="2" y="59"/>
                        </a:cubicBezTo>
                        <a:cubicBezTo>
                          <a:pt x="0" y="58"/>
                          <a:pt x="0" y="58"/>
                          <a:pt x="0" y="58"/>
                        </a:cubicBezTo>
                        <a:cubicBezTo>
                          <a:pt x="39" y="2"/>
                          <a:pt x="39" y="2"/>
                          <a:pt x="39" y="2"/>
                        </a:cubicBezTo>
                        <a:cubicBezTo>
                          <a:pt x="40" y="0"/>
                          <a:pt x="40" y="0"/>
                          <a:pt x="40" y="0"/>
                        </a:cubicBezTo>
                        <a:cubicBezTo>
                          <a:pt x="41" y="1"/>
                          <a:pt x="41" y="1"/>
                          <a:pt x="42" y="1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24" name="ïṥļïḓê"/>
                  <p:cNvSpPr/>
                  <p:nvPr/>
                </p:nvSpPr>
                <p:spPr bwMode="auto">
                  <a:xfrm>
                    <a:off x="4632026" y="5060565"/>
                    <a:ext cx="158655" cy="218943"/>
                  </a:xfrm>
                  <a:custGeom>
                    <a:avLst/>
                    <a:gdLst>
                      <a:gd name="T0" fmla="*/ 42 w 42"/>
                      <a:gd name="T1" fmla="*/ 2 h 58"/>
                      <a:gd name="T2" fmla="*/ 41 w 42"/>
                      <a:gd name="T3" fmla="*/ 4 h 58"/>
                      <a:gd name="T4" fmla="*/ 2 w 42"/>
                      <a:gd name="T5" fmla="*/ 58 h 58"/>
                      <a:gd name="T6" fmla="*/ 0 w 42"/>
                      <a:gd name="T7" fmla="*/ 57 h 58"/>
                      <a:gd name="T8" fmla="*/ 40 w 42"/>
                      <a:gd name="T9" fmla="*/ 2 h 58"/>
                      <a:gd name="T10" fmla="*/ 41 w 42"/>
                      <a:gd name="T11" fmla="*/ 0 h 58"/>
                      <a:gd name="T12" fmla="*/ 42 w 42"/>
                      <a:gd name="T13" fmla="*/ 2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2" h="58">
                        <a:moveTo>
                          <a:pt x="42" y="2"/>
                        </a:moveTo>
                        <a:cubicBezTo>
                          <a:pt x="41" y="4"/>
                          <a:pt x="41" y="4"/>
                          <a:pt x="41" y="4"/>
                        </a:cubicBezTo>
                        <a:cubicBezTo>
                          <a:pt x="2" y="58"/>
                          <a:pt x="2" y="58"/>
                          <a:pt x="2" y="58"/>
                        </a:cubicBezTo>
                        <a:cubicBezTo>
                          <a:pt x="0" y="57"/>
                          <a:pt x="0" y="57"/>
                          <a:pt x="0" y="57"/>
                        </a:cubicBezTo>
                        <a:cubicBezTo>
                          <a:pt x="40" y="2"/>
                          <a:pt x="40" y="2"/>
                          <a:pt x="40" y="2"/>
                        </a:cubicBezTo>
                        <a:cubicBezTo>
                          <a:pt x="41" y="0"/>
                          <a:pt x="41" y="0"/>
                          <a:pt x="41" y="0"/>
                        </a:cubicBezTo>
                        <a:cubicBezTo>
                          <a:pt x="41" y="1"/>
                          <a:pt x="42" y="1"/>
                          <a:pt x="42" y="2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25" name="îṡľîďé"/>
                  <p:cNvSpPr/>
                  <p:nvPr/>
                </p:nvSpPr>
                <p:spPr bwMode="auto">
                  <a:xfrm>
                    <a:off x="4560631" y="5230325"/>
                    <a:ext cx="98366" cy="71394"/>
                  </a:xfrm>
                  <a:custGeom>
                    <a:avLst/>
                    <a:gdLst>
                      <a:gd name="T0" fmla="*/ 26 w 26"/>
                      <a:gd name="T1" fmla="*/ 17 h 19"/>
                      <a:gd name="T2" fmla="*/ 22 w 26"/>
                      <a:gd name="T3" fmla="*/ 19 h 19"/>
                      <a:gd name="T4" fmla="*/ 0 w 26"/>
                      <a:gd name="T5" fmla="*/ 4 h 19"/>
                      <a:gd name="T6" fmla="*/ 1 w 26"/>
                      <a:gd name="T7" fmla="*/ 0 h 19"/>
                      <a:gd name="T8" fmla="*/ 26 w 26"/>
                      <a:gd name="T9" fmla="*/ 17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6" h="19">
                        <a:moveTo>
                          <a:pt x="26" y="17"/>
                        </a:moveTo>
                        <a:cubicBezTo>
                          <a:pt x="22" y="19"/>
                          <a:pt x="22" y="19"/>
                          <a:pt x="22" y="19"/>
                        </a:cubicBezTo>
                        <a:cubicBezTo>
                          <a:pt x="15" y="5"/>
                          <a:pt x="0" y="4"/>
                          <a:pt x="0" y="4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7" y="2"/>
                          <a:pt x="26" y="17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26" name="ïṡ1íḓé"/>
                  <p:cNvSpPr/>
                  <p:nvPr/>
                </p:nvSpPr>
                <p:spPr bwMode="auto">
                  <a:xfrm>
                    <a:off x="4549526" y="5298547"/>
                    <a:ext cx="41250" cy="33317"/>
                  </a:xfrm>
                  <a:custGeom>
                    <a:avLst/>
                    <a:gdLst>
                      <a:gd name="T0" fmla="*/ 11 w 11"/>
                      <a:gd name="T1" fmla="*/ 8 h 9"/>
                      <a:gd name="T2" fmla="*/ 8 w 11"/>
                      <a:gd name="T3" fmla="*/ 9 h 9"/>
                      <a:gd name="T4" fmla="*/ 0 w 11"/>
                      <a:gd name="T5" fmla="*/ 3 h 9"/>
                      <a:gd name="T6" fmla="*/ 1 w 11"/>
                      <a:gd name="T7" fmla="*/ 0 h 9"/>
                      <a:gd name="T8" fmla="*/ 11 w 11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9">
                        <a:moveTo>
                          <a:pt x="11" y="8"/>
                        </a:moveTo>
                        <a:cubicBezTo>
                          <a:pt x="8" y="9"/>
                          <a:pt x="8" y="9"/>
                          <a:pt x="8" y="9"/>
                        </a:cubicBezTo>
                        <a:cubicBezTo>
                          <a:pt x="5" y="5"/>
                          <a:pt x="0" y="3"/>
                          <a:pt x="0" y="3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2" y="0"/>
                          <a:pt x="8" y="2"/>
                          <a:pt x="11" y="8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27" name="íŝḻïḑê"/>
                  <p:cNvSpPr/>
                  <p:nvPr/>
                </p:nvSpPr>
                <p:spPr bwMode="auto">
                  <a:xfrm>
                    <a:off x="4703420" y="4960612"/>
                    <a:ext cx="150723" cy="138029"/>
                  </a:xfrm>
                  <a:custGeom>
                    <a:avLst/>
                    <a:gdLst>
                      <a:gd name="T0" fmla="*/ 15 w 40"/>
                      <a:gd name="T1" fmla="*/ 22 h 37"/>
                      <a:gd name="T2" fmla="*/ 10 w 40"/>
                      <a:gd name="T3" fmla="*/ 20 h 37"/>
                      <a:gd name="T4" fmla="*/ 4 w 40"/>
                      <a:gd name="T5" fmla="*/ 19 h 37"/>
                      <a:gd name="T6" fmla="*/ 3 w 40"/>
                      <a:gd name="T7" fmla="*/ 20 h 37"/>
                      <a:gd name="T8" fmla="*/ 9 w 40"/>
                      <a:gd name="T9" fmla="*/ 22 h 37"/>
                      <a:gd name="T10" fmla="*/ 14 w 40"/>
                      <a:gd name="T11" fmla="*/ 24 h 37"/>
                      <a:gd name="T12" fmla="*/ 21 w 40"/>
                      <a:gd name="T13" fmla="*/ 29 h 37"/>
                      <a:gd name="T14" fmla="*/ 17 w 40"/>
                      <a:gd name="T15" fmla="*/ 23 h 37"/>
                      <a:gd name="T16" fmla="*/ 15 w 40"/>
                      <a:gd name="T17" fmla="*/ 22 h 37"/>
                      <a:gd name="T18" fmla="*/ 10 w 40"/>
                      <a:gd name="T19" fmla="*/ 20 h 37"/>
                      <a:gd name="T20" fmla="*/ 4 w 40"/>
                      <a:gd name="T21" fmla="*/ 19 h 37"/>
                      <a:gd name="T22" fmla="*/ 3 w 40"/>
                      <a:gd name="T23" fmla="*/ 20 h 37"/>
                      <a:gd name="T24" fmla="*/ 9 w 40"/>
                      <a:gd name="T25" fmla="*/ 22 h 37"/>
                      <a:gd name="T26" fmla="*/ 14 w 40"/>
                      <a:gd name="T27" fmla="*/ 24 h 37"/>
                      <a:gd name="T28" fmla="*/ 21 w 40"/>
                      <a:gd name="T29" fmla="*/ 29 h 37"/>
                      <a:gd name="T30" fmla="*/ 17 w 40"/>
                      <a:gd name="T31" fmla="*/ 23 h 37"/>
                      <a:gd name="T32" fmla="*/ 29 w 40"/>
                      <a:gd name="T33" fmla="*/ 2 h 37"/>
                      <a:gd name="T34" fmla="*/ 15 w 40"/>
                      <a:gd name="T35" fmla="*/ 1 h 37"/>
                      <a:gd name="T36" fmla="*/ 11 w 40"/>
                      <a:gd name="T37" fmla="*/ 5 h 37"/>
                      <a:gd name="T38" fmla="*/ 2 w 40"/>
                      <a:gd name="T39" fmla="*/ 20 h 37"/>
                      <a:gd name="T40" fmla="*/ 7 w 40"/>
                      <a:gd name="T41" fmla="*/ 21 h 37"/>
                      <a:gd name="T42" fmla="*/ 13 w 40"/>
                      <a:gd name="T43" fmla="*/ 23 h 37"/>
                      <a:gd name="T44" fmla="*/ 16 w 40"/>
                      <a:gd name="T45" fmla="*/ 25 h 37"/>
                      <a:gd name="T46" fmla="*/ 22 w 40"/>
                      <a:gd name="T47" fmla="*/ 31 h 37"/>
                      <a:gd name="T48" fmla="*/ 24 w 40"/>
                      <a:gd name="T49" fmla="*/ 35 h 37"/>
                      <a:gd name="T50" fmla="*/ 30 w 40"/>
                      <a:gd name="T51" fmla="*/ 31 h 37"/>
                      <a:gd name="T52" fmla="*/ 26 w 40"/>
                      <a:gd name="T53" fmla="*/ 33 h 37"/>
                      <a:gd name="T54" fmla="*/ 22 w 40"/>
                      <a:gd name="T55" fmla="*/ 27 h 37"/>
                      <a:gd name="T56" fmla="*/ 15 w 40"/>
                      <a:gd name="T57" fmla="*/ 22 h 37"/>
                      <a:gd name="T58" fmla="*/ 10 w 40"/>
                      <a:gd name="T59" fmla="*/ 20 h 37"/>
                      <a:gd name="T60" fmla="*/ 4 w 40"/>
                      <a:gd name="T61" fmla="*/ 19 h 37"/>
                      <a:gd name="T62" fmla="*/ 13 w 40"/>
                      <a:gd name="T63" fmla="*/ 6 h 37"/>
                      <a:gd name="T64" fmla="*/ 28 w 40"/>
                      <a:gd name="T65" fmla="*/ 4 h 37"/>
                      <a:gd name="T66" fmla="*/ 37 w 40"/>
                      <a:gd name="T67" fmla="*/ 17 h 37"/>
                      <a:gd name="T68" fmla="*/ 17 w 40"/>
                      <a:gd name="T69" fmla="*/ 23 h 37"/>
                      <a:gd name="T70" fmla="*/ 13 w 40"/>
                      <a:gd name="T71" fmla="*/ 22 h 37"/>
                      <a:gd name="T72" fmla="*/ 8 w 40"/>
                      <a:gd name="T73" fmla="*/ 20 h 37"/>
                      <a:gd name="T74" fmla="*/ 4 w 40"/>
                      <a:gd name="T75" fmla="*/ 19 h 37"/>
                      <a:gd name="T76" fmla="*/ 7 w 40"/>
                      <a:gd name="T77" fmla="*/ 21 h 37"/>
                      <a:gd name="T78" fmla="*/ 13 w 40"/>
                      <a:gd name="T79" fmla="*/ 23 h 37"/>
                      <a:gd name="T80" fmla="*/ 16 w 40"/>
                      <a:gd name="T81" fmla="*/ 25 h 37"/>
                      <a:gd name="T82" fmla="*/ 22 w 40"/>
                      <a:gd name="T83" fmla="*/ 27 h 37"/>
                      <a:gd name="T84" fmla="*/ 17 w 40"/>
                      <a:gd name="T85" fmla="*/ 23 h 37"/>
                      <a:gd name="T86" fmla="*/ 13 w 40"/>
                      <a:gd name="T87" fmla="*/ 22 h 37"/>
                      <a:gd name="T88" fmla="*/ 8 w 40"/>
                      <a:gd name="T89" fmla="*/ 20 h 37"/>
                      <a:gd name="T90" fmla="*/ 4 w 40"/>
                      <a:gd name="T91" fmla="*/ 19 h 37"/>
                      <a:gd name="T92" fmla="*/ 7 w 40"/>
                      <a:gd name="T93" fmla="*/ 21 h 37"/>
                      <a:gd name="T94" fmla="*/ 13 w 40"/>
                      <a:gd name="T95" fmla="*/ 23 h 37"/>
                      <a:gd name="T96" fmla="*/ 16 w 40"/>
                      <a:gd name="T97" fmla="*/ 25 h 37"/>
                      <a:gd name="T98" fmla="*/ 22 w 40"/>
                      <a:gd name="T99" fmla="*/ 27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40" h="37">
                        <a:moveTo>
                          <a:pt x="17" y="23"/>
                        </a:moveTo>
                        <a:cubicBezTo>
                          <a:pt x="16" y="23"/>
                          <a:pt x="16" y="23"/>
                          <a:pt x="15" y="22"/>
                        </a:cubicBezTo>
                        <a:cubicBezTo>
                          <a:pt x="15" y="22"/>
                          <a:pt x="14" y="22"/>
                          <a:pt x="13" y="22"/>
                        </a:cubicBezTo>
                        <a:cubicBezTo>
                          <a:pt x="12" y="21"/>
                          <a:pt x="11" y="21"/>
                          <a:pt x="10" y="20"/>
                        </a:cubicBezTo>
                        <a:cubicBezTo>
                          <a:pt x="10" y="20"/>
                          <a:pt x="9" y="20"/>
                          <a:pt x="8" y="20"/>
                        </a:cubicBezTo>
                        <a:cubicBezTo>
                          <a:pt x="7" y="19"/>
                          <a:pt x="5" y="19"/>
                          <a:pt x="4" y="19"/>
                        </a:cubicBezTo>
                        <a:cubicBezTo>
                          <a:pt x="4" y="19"/>
                          <a:pt x="4" y="19"/>
                          <a:pt x="4" y="19"/>
                        </a:cubicBezTo>
                        <a:cubicBezTo>
                          <a:pt x="3" y="20"/>
                          <a:pt x="3" y="20"/>
                          <a:pt x="3" y="20"/>
                        </a:cubicBezTo>
                        <a:cubicBezTo>
                          <a:pt x="3" y="20"/>
                          <a:pt x="5" y="21"/>
                          <a:pt x="7" y="21"/>
                        </a:cubicBezTo>
                        <a:cubicBezTo>
                          <a:pt x="8" y="21"/>
                          <a:pt x="9" y="22"/>
                          <a:pt x="9" y="22"/>
                        </a:cubicBezTo>
                        <a:cubicBezTo>
                          <a:pt x="10" y="22"/>
                          <a:pt x="11" y="23"/>
                          <a:pt x="13" y="23"/>
                        </a:cubicBezTo>
                        <a:cubicBezTo>
                          <a:pt x="13" y="23"/>
                          <a:pt x="14" y="24"/>
                          <a:pt x="14" y="24"/>
                        </a:cubicBezTo>
                        <a:cubicBezTo>
                          <a:pt x="15" y="24"/>
                          <a:pt x="15" y="25"/>
                          <a:pt x="16" y="25"/>
                        </a:cubicBezTo>
                        <a:cubicBezTo>
                          <a:pt x="18" y="26"/>
                          <a:pt x="19" y="27"/>
                          <a:pt x="21" y="29"/>
                        </a:cubicBezTo>
                        <a:cubicBezTo>
                          <a:pt x="22" y="27"/>
                          <a:pt x="22" y="27"/>
                          <a:pt x="22" y="27"/>
                        </a:cubicBezTo>
                        <a:cubicBezTo>
                          <a:pt x="20" y="26"/>
                          <a:pt x="19" y="25"/>
                          <a:pt x="17" y="23"/>
                        </a:cubicBezTo>
                        <a:close/>
                        <a:moveTo>
                          <a:pt x="17" y="23"/>
                        </a:moveTo>
                        <a:cubicBezTo>
                          <a:pt x="16" y="23"/>
                          <a:pt x="16" y="23"/>
                          <a:pt x="15" y="22"/>
                        </a:cubicBezTo>
                        <a:cubicBezTo>
                          <a:pt x="15" y="22"/>
                          <a:pt x="14" y="22"/>
                          <a:pt x="13" y="22"/>
                        </a:cubicBezTo>
                        <a:cubicBezTo>
                          <a:pt x="12" y="21"/>
                          <a:pt x="11" y="21"/>
                          <a:pt x="10" y="20"/>
                        </a:cubicBezTo>
                        <a:cubicBezTo>
                          <a:pt x="10" y="20"/>
                          <a:pt x="9" y="20"/>
                          <a:pt x="8" y="20"/>
                        </a:cubicBezTo>
                        <a:cubicBezTo>
                          <a:pt x="7" y="19"/>
                          <a:pt x="5" y="19"/>
                          <a:pt x="4" y="19"/>
                        </a:cubicBezTo>
                        <a:cubicBezTo>
                          <a:pt x="4" y="19"/>
                          <a:pt x="4" y="19"/>
                          <a:pt x="4" y="19"/>
                        </a:cubicBezTo>
                        <a:cubicBezTo>
                          <a:pt x="3" y="20"/>
                          <a:pt x="3" y="20"/>
                          <a:pt x="3" y="20"/>
                        </a:cubicBezTo>
                        <a:cubicBezTo>
                          <a:pt x="3" y="20"/>
                          <a:pt x="5" y="21"/>
                          <a:pt x="7" y="21"/>
                        </a:cubicBezTo>
                        <a:cubicBezTo>
                          <a:pt x="8" y="21"/>
                          <a:pt x="9" y="22"/>
                          <a:pt x="9" y="22"/>
                        </a:cubicBezTo>
                        <a:cubicBezTo>
                          <a:pt x="10" y="22"/>
                          <a:pt x="11" y="23"/>
                          <a:pt x="13" y="23"/>
                        </a:cubicBezTo>
                        <a:cubicBezTo>
                          <a:pt x="13" y="23"/>
                          <a:pt x="14" y="24"/>
                          <a:pt x="14" y="24"/>
                        </a:cubicBezTo>
                        <a:cubicBezTo>
                          <a:pt x="15" y="24"/>
                          <a:pt x="15" y="25"/>
                          <a:pt x="16" y="25"/>
                        </a:cubicBezTo>
                        <a:cubicBezTo>
                          <a:pt x="18" y="26"/>
                          <a:pt x="19" y="27"/>
                          <a:pt x="21" y="29"/>
                        </a:cubicBezTo>
                        <a:cubicBezTo>
                          <a:pt x="22" y="27"/>
                          <a:pt x="22" y="27"/>
                          <a:pt x="22" y="27"/>
                        </a:cubicBezTo>
                        <a:cubicBezTo>
                          <a:pt x="20" y="26"/>
                          <a:pt x="19" y="25"/>
                          <a:pt x="17" y="23"/>
                        </a:cubicBezTo>
                        <a:close/>
                        <a:moveTo>
                          <a:pt x="40" y="15"/>
                        </a:moveTo>
                        <a:cubicBezTo>
                          <a:pt x="40" y="15"/>
                          <a:pt x="37" y="6"/>
                          <a:pt x="29" y="2"/>
                        </a:cubicBezTo>
                        <a:cubicBezTo>
                          <a:pt x="25" y="0"/>
                          <a:pt x="20" y="0"/>
                          <a:pt x="15" y="0"/>
                        </a:cubicBezTo>
                        <a:cubicBezTo>
                          <a:pt x="15" y="1"/>
                          <a:pt x="15" y="1"/>
                          <a:pt x="15" y="1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0" y="20"/>
                          <a:pt x="0" y="20"/>
                          <a:pt x="0" y="20"/>
                        </a:cubicBezTo>
                        <a:cubicBezTo>
                          <a:pt x="2" y="20"/>
                          <a:pt x="2" y="20"/>
                          <a:pt x="2" y="20"/>
                        </a:cubicBezTo>
                        <a:cubicBezTo>
                          <a:pt x="2" y="20"/>
                          <a:pt x="2" y="20"/>
                          <a:pt x="3" y="20"/>
                        </a:cubicBezTo>
                        <a:cubicBezTo>
                          <a:pt x="3" y="20"/>
                          <a:pt x="5" y="21"/>
                          <a:pt x="7" y="21"/>
                        </a:cubicBezTo>
                        <a:cubicBezTo>
                          <a:pt x="8" y="21"/>
                          <a:pt x="9" y="22"/>
                          <a:pt x="9" y="22"/>
                        </a:cubicBezTo>
                        <a:cubicBezTo>
                          <a:pt x="10" y="22"/>
                          <a:pt x="11" y="23"/>
                          <a:pt x="13" y="23"/>
                        </a:cubicBezTo>
                        <a:cubicBezTo>
                          <a:pt x="13" y="23"/>
                          <a:pt x="14" y="24"/>
                          <a:pt x="14" y="24"/>
                        </a:cubicBezTo>
                        <a:cubicBezTo>
                          <a:pt x="15" y="24"/>
                          <a:pt x="15" y="25"/>
                          <a:pt x="16" y="25"/>
                        </a:cubicBezTo>
                        <a:cubicBezTo>
                          <a:pt x="18" y="26"/>
                          <a:pt x="19" y="27"/>
                          <a:pt x="21" y="29"/>
                        </a:cubicBezTo>
                        <a:cubicBezTo>
                          <a:pt x="21" y="29"/>
                          <a:pt x="22" y="30"/>
                          <a:pt x="22" y="31"/>
                        </a:cubicBezTo>
                        <a:cubicBezTo>
                          <a:pt x="23" y="32"/>
                          <a:pt x="24" y="33"/>
                          <a:pt x="24" y="35"/>
                        </a:cubicBezTo>
                        <a:cubicBezTo>
                          <a:pt x="24" y="35"/>
                          <a:pt x="24" y="35"/>
                          <a:pt x="24" y="35"/>
                        </a:cubicBezTo>
                        <a:cubicBezTo>
                          <a:pt x="25" y="37"/>
                          <a:pt x="25" y="37"/>
                          <a:pt x="25" y="37"/>
                        </a:cubicBezTo>
                        <a:cubicBezTo>
                          <a:pt x="30" y="31"/>
                          <a:pt x="30" y="31"/>
                          <a:pt x="30" y="31"/>
                        </a:cubicBezTo>
                        <a:cubicBezTo>
                          <a:pt x="40" y="15"/>
                          <a:pt x="40" y="15"/>
                          <a:pt x="40" y="15"/>
                        </a:cubicBezTo>
                        <a:close/>
                        <a:moveTo>
                          <a:pt x="26" y="33"/>
                        </a:moveTo>
                        <a:cubicBezTo>
                          <a:pt x="25" y="31"/>
                          <a:pt x="24" y="30"/>
                          <a:pt x="23" y="29"/>
                        </a:cubicBezTo>
                        <a:cubicBezTo>
                          <a:pt x="23" y="28"/>
                          <a:pt x="22" y="28"/>
                          <a:pt x="22" y="27"/>
                        </a:cubicBezTo>
                        <a:cubicBezTo>
                          <a:pt x="20" y="26"/>
                          <a:pt x="19" y="25"/>
                          <a:pt x="17" y="23"/>
                        </a:cubicBezTo>
                        <a:cubicBezTo>
                          <a:pt x="16" y="23"/>
                          <a:pt x="16" y="23"/>
                          <a:pt x="15" y="22"/>
                        </a:cubicBezTo>
                        <a:cubicBezTo>
                          <a:pt x="15" y="22"/>
                          <a:pt x="14" y="22"/>
                          <a:pt x="13" y="22"/>
                        </a:cubicBezTo>
                        <a:cubicBezTo>
                          <a:pt x="12" y="21"/>
                          <a:pt x="11" y="21"/>
                          <a:pt x="10" y="20"/>
                        </a:cubicBezTo>
                        <a:cubicBezTo>
                          <a:pt x="10" y="20"/>
                          <a:pt x="9" y="20"/>
                          <a:pt x="8" y="20"/>
                        </a:cubicBezTo>
                        <a:cubicBezTo>
                          <a:pt x="7" y="19"/>
                          <a:pt x="5" y="19"/>
                          <a:pt x="4" y="19"/>
                        </a:cubicBezTo>
                        <a:cubicBezTo>
                          <a:pt x="4" y="19"/>
                          <a:pt x="4" y="19"/>
                          <a:pt x="4" y="19"/>
                        </a:cubicBezTo>
                        <a:cubicBezTo>
                          <a:pt x="13" y="6"/>
                          <a:pt x="13" y="6"/>
                          <a:pt x="13" y="6"/>
                        </a:cubicBezTo>
                        <a:cubicBezTo>
                          <a:pt x="16" y="2"/>
                          <a:pt x="16" y="2"/>
                          <a:pt x="16" y="2"/>
                        </a:cubicBezTo>
                        <a:cubicBezTo>
                          <a:pt x="20" y="2"/>
                          <a:pt x="24" y="2"/>
                          <a:pt x="28" y="4"/>
                        </a:cubicBezTo>
                        <a:cubicBezTo>
                          <a:pt x="35" y="7"/>
                          <a:pt x="38" y="13"/>
                          <a:pt x="38" y="15"/>
                        </a:cubicBezTo>
                        <a:cubicBezTo>
                          <a:pt x="37" y="17"/>
                          <a:pt x="37" y="17"/>
                          <a:pt x="37" y="17"/>
                        </a:cubicBezTo>
                        <a:lnTo>
                          <a:pt x="26" y="33"/>
                        </a:lnTo>
                        <a:close/>
                        <a:moveTo>
                          <a:pt x="17" y="23"/>
                        </a:moveTo>
                        <a:cubicBezTo>
                          <a:pt x="16" y="23"/>
                          <a:pt x="16" y="23"/>
                          <a:pt x="15" y="22"/>
                        </a:cubicBezTo>
                        <a:cubicBezTo>
                          <a:pt x="15" y="22"/>
                          <a:pt x="14" y="22"/>
                          <a:pt x="13" y="22"/>
                        </a:cubicBezTo>
                        <a:cubicBezTo>
                          <a:pt x="12" y="21"/>
                          <a:pt x="11" y="21"/>
                          <a:pt x="10" y="20"/>
                        </a:cubicBezTo>
                        <a:cubicBezTo>
                          <a:pt x="10" y="20"/>
                          <a:pt x="9" y="20"/>
                          <a:pt x="8" y="20"/>
                        </a:cubicBezTo>
                        <a:cubicBezTo>
                          <a:pt x="7" y="19"/>
                          <a:pt x="5" y="19"/>
                          <a:pt x="4" y="19"/>
                        </a:cubicBezTo>
                        <a:cubicBezTo>
                          <a:pt x="4" y="19"/>
                          <a:pt x="4" y="19"/>
                          <a:pt x="4" y="19"/>
                        </a:cubicBezTo>
                        <a:cubicBezTo>
                          <a:pt x="3" y="20"/>
                          <a:pt x="3" y="20"/>
                          <a:pt x="3" y="20"/>
                        </a:cubicBezTo>
                        <a:cubicBezTo>
                          <a:pt x="3" y="20"/>
                          <a:pt x="5" y="21"/>
                          <a:pt x="7" y="21"/>
                        </a:cubicBezTo>
                        <a:cubicBezTo>
                          <a:pt x="8" y="21"/>
                          <a:pt x="9" y="22"/>
                          <a:pt x="9" y="22"/>
                        </a:cubicBezTo>
                        <a:cubicBezTo>
                          <a:pt x="10" y="22"/>
                          <a:pt x="11" y="23"/>
                          <a:pt x="13" y="23"/>
                        </a:cubicBezTo>
                        <a:cubicBezTo>
                          <a:pt x="13" y="23"/>
                          <a:pt x="14" y="24"/>
                          <a:pt x="14" y="24"/>
                        </a:cubicBezTo>
                        <a:cubicBezTo>
                          <a:pt x="15" y="24"/>
                          <a:pt x="15" y="25"/>
                          <a:pt x="16" y="25"/>
                        </a:cubicBezTo>
                        <a:cubicBezTo>
                          <a:pt x="18" y="26"/>
                          <a:pt x="19" y="27"/>
                          <a:pt x="21" y="29"/>
                        </a:cubicBezTo>
                        <a:cubicBezTo>
                          <a:pt x="22" y="27"/>
                          <a:pt x="22" y="27"/>
                          <a:pt x="22" y="27"/>
                        </a:cubicBezTo>
                        <a:cubicBezTo>
                          <a:pt x="20" y="26"/>
                          <a:pt x="19" y="25"/>
                          <a:pt x="17" y="23"/>
                        </a:cubicBezTo>
                        <a:close/>
                        <a:moveTo>
                          <a:pt x="17" y="23"/>
                        </a:moveTo>
                        <a:cubicBezTo>
                          <a:pt x="16" y="23"/>
                          <a:pt x="16" y="23"/>
                          <a:pt x="15" y="22"/>
                        </a:cubicBezTo>
                        <a:cubicBezTo>
                          <a:pt x="15" y="22"/>
                          <a:pt x="14" y="22"/>
                          <a:pt x="13" y="22"/>
                        </a:cubicBezTo>
                        <a:cubicBezTo>
                          <a:pt x="12" y="21"/>
                          <a:pt x="11" y="21"/>
                          <a:pt x="10" y="20"/>
                        </a:cubicBezTo>
                        <a:cubicBezTo>
                          <a:pt x="10" y="20"/>
                          <a:pt x="9" y="20"/>
                          <a:pt x="8" y="20"/>
                        </a:cubicBezTo>
                        <a:cubicBezTo>
                          <a:pt x="7" y="19"/>
                          <a:pt x="5" y="19"/>
                          <a:pt x="4" y="19"/>
                        </a:cubicBezTo>
                        <a:cubicBezTo>
                          <a:pt x="4" y="19"/>
                          <a:pt x="4" y="19"/>
                          <a:pt x="4" y="19"/>
                        </a:cubicBezTo>
                        <a:cubicBezTo>
                          <a:pt x="3" y="20"/>
                          <a:pt x="3" y="20"/>
                          <a:pt x="3" y="20"/>
                        </a:cubicBezTo>
                        <a:cubicBezTo>
                          <a:pt x="3" y="20"/>
                          <a:pt x="5" y="21"/>
                          <a:pt x="7" y="21"/>
                        </a:cubicBezTo>
                        <a:cubicBezTo>
                          <a:pt x="8" y="21"/>
                          <a:pt x="9" y="22"/>
                          <a:pt x="9" y="22"/>
                        </a:cubicBezTo>
                        <a:cubicBezTo>
                          <a:pt x="10" y="22"/>
                          <a:pt x="11" y="23"/>
                          <a:pt x="13" y="23"/>
                        </a:cubicBezTo>
                        <a:cubicBezTo>
                          <a:pt x="13" y="23"/>
                          <a:pt x="14" y="24"/>
                          <a:pt x="14" y="24"/>
                        </a:cubicBezTo>
                        <a:cubicBezTo>
                          <a:pt x="15" y="24"/>
                          <a:pt x="15" y="25"/>
                          <a:pt x="16" y="25"/>
                        </a:cubicBezTo>
                        <a:cubicBezTo>
                          <a:pt x="18" y="26"/>
                          <a:pt x="19" y="27"/>
                          <a:pt x="21" y="29"/>
                        </a:cubicBezTo>
                        <a:cubicBezTo>
                          <a:pt x="22" y="27"/>
                          <a:pt x="22" y="27"/>
                          <a:pt x="22" y="27"/>
                        </a:cubicBezTo>
                        <a:cubicBezTo>
                          <a:pt x="20" y="26"/>
                          <a:pt x="19" y="25"/>
                          <a:pt x="17" y="2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38" name="íṣļïďê"/>
                <p:cNvGrpSpPr/>
                <p:nvPr/>
              </p:nvGrpSpPr>
              <p:grpSpPr>
                <a:xfrm>
                  <a:off x="1416748" y="2456247"/>
                  <a:ext cx="312549" cy="442646"/>
                  <a:chOff x="5698186" y="1950933"/>
                  <a:chExt cx="312549" cy="442646"/>
                </a:xfrm>
              </p:grpSpPr>
              <p:sp>
                <p:nvSpPr>
                  <p:cNvPr id="118" name="iSlïḑê"/>
                  <p:cNvSpPr/>
                  <p:nvPr/>
                </p:nvSpPr>
                <p:spPr bwMode="auto">
                  <a:xfrm>
                    <a:off x="5702945" y="1950933"/>
                    <a:ext cx="307790" cy="442646"/>
                  </a:xfrm>
                  <a:custGeom>
                    <a:avLst/>
                    <a:gdLst>
                      <a:gd name="T0" fmla="*/ 82 w 82"/>
                      <a:gd name="T1" fmla="*/ 118 h 118"/>
                      <a:gd name="T2" fmla="*/ 29 w 82"/>
                      <a:gd name="T3" fmla="*/ 116 h 118"/>
                      <a:gd name="T4" fmla="*/ 47 w 82"/>
                      <a:gd name="T5" fmla="*/ 96 h 118"/>
                      <a:gd name="T6" fmla="*/ 30 w 82"/>
                      <a:gd name="T7" fmla="*/ 1 h 118"/>
                      <a:gd name="T8" fmla="*/ 31 w 82"/>
                      <a:gd name="T9" fmla="*/ 0 h 118"/>
                      <a:gd name="T10" fmla="*/ 59 w 82"/>
                      <a:gd name="T11" fmla="*/ 18 h 118"/>
                      <a:gd name="T12" fmla="*/ 58 w 82"/>
                      <a:gd name="T13" fmla="*/ 20 h 118"/>
                      <a:gd name="T14" fmla="*/ 60 w 82"/>
                      <a:gd name="T15" fmla="*/ 86 h 118"/>
                      <a:gd name="T16" fmla="*/ 79 w 82"/>
                      <a:gd name="T17" fmla="*/ 70 h 118"/>
                      <a:gd name="T18" fmla="*/ 82 w 82"/>
                      <a:gd name="T19" fmla="*/ 118 h 118"/>
                      <a:gd name="T20" fmla="*/ 36 w 82"/>
                      <a:gd name="T21" fmla="*/ 113 h 118"/>
                      <a:gd name="T22" fmla="*/ 79 w 82"/>
                      <a:gd name="T23" fmla="*/ 115 h 118"/>
                      <a:gd name="T24" fmla="*/ 76 w 82"/>
                      <a:gd name="T25" fmla="*/ 76 h 118"/>
                      <a:gd name="T26" fmla="*/ 59 w 82"/>
                      <a:gd name="T27" fmla="*/ 90 h 118"/>
                      <a:gd name="T28" fmla="*/ 59 w 82"/>
                      <a:gd name="T29" fmla="*/ 89 h 118"/>
                      <a:gd name="T30" fmla="*/ 55 w 82"/>
                      <a:gd name="T31" fmla="*/ 19 h 118"/>
                      <a:gd name="T32" fmla="*/ 32 w 82"/>
                      <a:gd name="T33" fmla="*/ 4 h 118"/>
                      <a:gd name="T34" fmla="*/ 50 w 82"/>
                      <a:gd name="T35" fmla="*/ 95 h 118"/>
                      <a:gd name="T36" fmla="*/ 52 w 82"/>
                      <a:gd name="T37" fmla="*/ 96 h 118"/>
                      <a:gd name="T38" fmla="*/ 36 w 82"/>
                      <a:gd name="T39" fmla="*/ 113 h 1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82" h="118">
                        <a:moveTo>
                          <a:pt x="82" y="118"/>
                        </a:moveTo>
                        <a:cubicBezTo>
                          <a:pt x="29" y="116"/>
                          <a:pt x="29" y="116"/>
                          <a:pt x="29" y="116"/>
                        </a:cubicBezTo>
                        <a:cubicBezTo>
                          <a:pt x="47" y="96"/>
                          <a:pt x="47" y="96"/>
                          <a:pt x="47" y="96"/>
                        </a:cubicBezTo>
                        <a:cubicBezTo>
                          <a:pt x="0" y="62"/>
                          <a:pt x="30" y="2"/>
                          <a:pt x="30" y="1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59" y="18"/>
                          <a:pt x="59" y="18"/>
                          <a:pt x="59" y="18"/>
                        </a:cubicBezTo>
                        <a:cubicBezTo>
                          <a:pt x="58" y="20"/>
                          <a:pt x="58" y="20"/>
                          <a:pt x="58" y="20"/>
                        </a:cubicBezTo>
                        <a:cubicBezTo>
                          <a:pt x="34" y="53"/>
                          <a:pt x="55" y="80"/>
                          <a:pt x="60" y="86"/>
                        </a:cubicBezTo>
                        <a:cubicBezTo>
                          <a:pt x="79" y="70"/>
                          <a:pt x="79" y="70"/>
                          <a:pt x="79" y="70"/>
                        </a:cubicBezTo>
                        <a:lnTo>
                          <a:pt x="82" y="118"/>
                        </a:lnTo>
                        <a:close/>
                        <a:moveTo>
                          <a:pt x="36" y="113"/>
                        </a:moveTo>
                        <a:cubicBezTo>
                          <a:pt x="79" y="115"/>
                          <a:pt x="79" y="115"/>
                          <a:pt x="79" y="115"/>
                        </a:cubicBezTo>
                        <a:cubicBezTo>
                          <a:pt x="76" y="76"/>
                          <a:pt x="76" y="76"/>
                          <a:pt x="76" y="76"/>
                        </a:cubicBezTo>
                        <a:cubicBezTo>
                          <a:pt x="59" y="90"/>
                          <a:pt x="59" y="90"/>
                          <a:pt x="59" y="90"/>
                        </a:cubicBezTo>
                        <a:cubicBezTo>
                          <a:pt x="59" y="89"/>
                          <a:pt x="59" y="89"/>
                          <a:pt x="59" y="89"/>
                        </a:cubicBezTo>
                        <a:cubicBezTo>
                          <a:pt x="58" y="88"/>
                          <a:pt x="28" y="58"/>
                          <a:pt x="55" y="19"/>
                        </a:cubicBezTo>
                        <a:cubicBezTo>
                          <a:pt x="32" y="4"/>
                          <a:pt x="32" y="4"/>
                          <a:pt x="32" y="4"/>
                        </a:cubicBezTo>
                        <a:cubicBezTo>
                          <a:pt x="28" y="14"/>
                          <a:pt x="7" y="65"/>
                          <a:pt x="50" y="95"/>
                        </a:cubicBezTo>
                        <a:cubicBezTo>
                          <a:pt x="52" y="96"/>
                          <a:pt x="52" y="96"/>
                          <a:pt x="52" y="96"/>
                        </a:cubicBezTo>
                        <a:lnTo>
                          <a:pt x="36" y="113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19" name="îṩļíḑê"/>
                  <p:cNvSpPr/>
                  <p:nvPr/>
                </p:nvSpPr>
                <p:spPr bwMode="auto">
                  <a:xfrm>
                    <a:off x="5698186" y="1954106"/>
                    <a:ext cx="199905" cy="431541"/>
                  </a:xfrm>
                  <a:custGeom>
                    <a:avLst/>
                    <a:gdLst>
                      <a:gd name="T0" fmla="*/ 34 w 53"/>
                      <a:gd name="T1" fmla="*/ 115 h 115"/>
                      <a:gd name="T2" fmla="*/ 22 w 53"/>
                      <a:gd name="T3" fmla="*/ 113 h 115"/>
                      <a:gd name="T4" fmla="*/ 37 w 53"/>
                      <a:gd name="T5" fmla="*/ 96 h 115"/>
                      <a:gd name="T6" fmla="*/ 20 w 53"/>
                      <a:gd name="T7" fmla="*/ 10 h 115"/>
                      <a:gd name="T8" fmla="*/ 21 w 53"/>
                      <a:gd name="T9" fmla="*/ 10 h 115"/>
                      <a:gd name="T10" fmla="*/ 31 w 53"/>
                      <a:gd name="T11" fmla="*/ 0 h 115"/>
                      <a:gd name="T12" fmla="*/ 33 w 53"/>
                      <a:gd name="T13" fmla="*/ 2 h 115"/>
                      <a:gd name="T14" fmla="*/ 23 w 53"/>
                      <a:gd name="T15" fmla="*/ 12 h 115"/>
                      <a:gd name="T16" fmla="*/ 40 w 53"/>
                      <a:gd name="T17" fmla="*/ 94 h 115"/>
                      <a:gd name="T18" fmla="*/ 53 w 53"/>
                      <a:gd name="T19" fmla="*/ 94 h 115"/>
                      <a:gd name="T20" fmla="*/ 34 w 53"/>
                      <a:gd name="T21" fmla="*/ 115 h 115"/>
                      <a:gd name="T22" fmla="*/ 28 w 53"/>
                      <a:gd name="T23" fmla="*/ 111 h 115"/>
                      <a:gd name="T24" fmla="*/ 33 w 53"/>
                      <a:gd name="T25" fmla="*/ 112 h 115"/>
                      <a:gd name="T26" fmla="*/ 46 w 53"/>
                      <a:gd name="T27" fmla="*/ 97 h 115"/>
                      <a:gd name="T28" fmla="*/ 40 w 53"/>
                      <a:gd name="T29" fmla="*/ 97 h 115"/>
                      <a:gd name="T30" fmla="*/ 28 w 53"/>
                      <a:gd name="T31" fmla="*/ 111 h 1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53" h="115">
                        <a:moveTo>
                          <a:pt x="34" y="115"/>
                        </a:moveTo>
                        <a:cubicBezTo>
                          <a:pt x="22" y="113"/>
                          <a:pt x="22" y="113"/>
                          <a:pt x="22" y="113"/>
                        </a:cubicBezTo>
                        <a:cubicBezTo>
                          <a:pt x="37" y="96"/>
                          <a:pt x="37" y="96"/>
                          <a:pt x="37" y="96"/>
                        </a:cubicBezTo>
                        <a:cubicBezTo>
                          <a:pt x="30" y="90"/>
                          <a:pt x="0" y="59"/>
                          <a:pt x="20" y="10"/>
                        </a:cubicBezTo>
                        <a:cubicBezTo>
                          <a:pt x="21" y="10"/>
                          <a:pt x="21" y="10"/>
                          <a:pt x="21" y="1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33" y="2"/>
                          <a:pt x="33" y="2"/>
                          <a:pt x="33" y="2"/>
                        </a:cubicBezTo>
                        <a:cubicBezTo>
                          <a:pt x="23" y="12"/>
                          <a:pt x="23" y="12"/>
                          <a:pt x="23" y="12"/>
                        </a:cubicBezTo>
                        <a:cubicBezTo>
                          <a:pt x="3" y="61"/>
                          <a:pt x="36" y="91"/>
                          <a:pt x="40" y="94"/>
                        </a:cubicBezTo>
                        <a:cubicBezTo>
                          <a:pt x="53" y="94"/>
                          <a:pt x="53" y="94"/>
                          <a:pt x="53" y="94"/>
                        </a:cubicBezTo>
                        <a:lnTo>
                          <a:pt x="34" y="115"/>
                        </a:lnTo>
                        <a:close/>
                        <a:moveTo>
                          <a:pt x="28" y="111"/>
                        </a:moveTo>
                        <a:cubicBezTo>
                          <a:pt x="33" y="112"/>
                          <a:pt x="33" y="112"/>
                          <a:pt x="33" y="112"/>
                        </a:cubicBezTo>
                        <a:cubicBezTo>
                          <a:pt x="46" y="97"/>
                          <a:pt x="46" y="97"/>
                          <a:pt x="46" y="97"/>
                        </a:cubicBezTo>
                        <a:cubicBezTo>
                          <a:pt x="40" y="97"/>
                          <a:pt x="40" y="97"/>
                          <a:pt x="40" y="97"/>
                        </a:cubicBezTo>
                        <a:lnTo>
                          <a:pt x="28" y="111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20" name="ï$1ïďé"/>
                  <p:cNvSpPr/>
                  <p:nvPr/>
                </p:nvSpPr>
                <p:spPr bwMode="auto">
                  <a:xfrm>
                    <a:off x="5906023" y="2217473"/>
                    <a:ext cx="90433" cy="44423"/>
                  </a:xfrm>
                  <a:custGeom>
                    <a:avLst/>
                    <a:gdLst>
                      <a:gd name="T0" fmla="*/ 5 w 57"/>
                      <a:gd name="T1" fmla="*/ 28 h 28"/>
                      <a:gd name="T2" fmla="*/ 0 w 57"/>
                      <a:gd name="T3" fmla="*/ 23 h 28"/>
                      <a:gd name="T4" fmla="*/ 24 w 57"/>
                      <a:gd name="T5" fmla="*/ 0 h 28"/>
                      <a:gd name="T6" fmla="*/ 57 w 57"/>
                      <a:gd name="T7" fmla="*/ 0 h 28"/>
                      <a:gd name="T8" fmla="*/ 57 w 57"/>
                      <a:gd name="T9" fmla="*/ 7 h 28"/>
                      <a:gd name="T10" fmla="*/ 28 w 57"/>
                      <a:gd name="T11" fmla="*/ 7 h 28"/>
                      <a:gd name="T12" fmla="*/ 5 w 57"/>
                      <a:gd name="T13" fmla="*/ 28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7" h="28">
                        <a:moveTo>
                          <a:pt x="5" y="28"/>
                        </a:moveTo>
                        <a:lnTo>
                          <a:pt x="0" y="23"/>
                        </a:lnTo>
                        <a:lnTo>
                          <a:pt x="24" y="0"/>
                        </a:lnTo>
                        <a:lnTo>
                          <a:pt x="57" y="0"/>
                        </a:lnTo>
                        <a:lnTo>
                          <a:pt x="57" y="7"/>
                        </a:lnTo>
                        <a:lnTo>
                          <a:pt x="28" y="7"/>
                        </a:lnTo>
                        <a:lnTo>
                          <a:pt x="5" y="28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39" name="ïşḷíḍé"/>
                <p:cNvGrpSpPr/>
                <p:nvPr/>
              </p:nvGrpSpPr>
              <p:grpSpPr>
                <a:xfrm>
                  <a:off x="2170350" y="4994742"/>
                  <a:ext cx="230051" cy="326829"/>
                  <a:chOff x="4382937" y="5523837"/>
                  <a:chExt cx="230051" cy="326829"/>
                </a:xfrm>
              </p:grpSpPr>
              <p:sp>
                <p:nvSpPr>
                  <p:cNvPr id="115" name="išļiḑe"/>
                  <p:cNvSpPr/>
                  <p:nvPr/>
                </p:nvSpPr>
                <p:spPr bwMode="auto">
                  <a:xfrm>
                    <a:off x="4382937" y="5523837"/>
                    <a:ext cx="226877" cy="326829"/>
                  </a:xfrm>
                  <a:custGeom>
                    <a:avLst/>
                    <a:gdLst>
                      <a:gd name="T0" fmla="*/ 0 w 60"/>
                      <a:gd name="T1" fmla="*/ 87 h 87"/>
                      <a:gd name="T2" fmla="*/ 2 w 60"/>
                      <a:gd name="T3" fmla="*/ 50 h 87"/>
                      <a:gd name="T4" fmla="*/ 16 w 60"/>
                      <a:gd name="T5" fmla="*/ 62 h 87"/>
                      <a:gd name="T6" fmla="*/ 17 w 60"/>
                      <a:gd name="T7" fmla="*/ 15 h 87"/>
                      <a:gd name="T8" fmla="*/ 16 w 60"/>
                      <a:gd name="T9" fmla="*/ 14 h 87"/>
                      <a:gd name="T10" fmla="*/ 38 w 60"/>
                      <a:gd name="T11" fmla="*/ 0 h 87"/>
                      <a:gd name="T12" fmla="*/ 38 w 60"/>
                      <a:gd name="T13" fmla="*/ 1 h 87"/>
                      <a:gd name="T14" fmla="*/ 26 w 60"/>
                      <a:gd name="T15" fmla="*/ 70 h 87"/>
                      <a:gd name="T16" fmla="*/ 40 w 60"/>
                      <a:gd name="T17" fmla="*/ 85 h 87"/>
                      <a:gd name="T18" fmla="*/ 0 w 60"/>
                      <a:gd name="T19" fmla="*/ 87 h 87"/>
                      <a:gd name="T20" fmla="*/ 5 w 60"/>
                      <a:gd name="T21" fmla="*/ 56 h 87"/>
                      <a:gd name="T22" fmla="*/ 3 w 60"/>
                      <a:gd name="T23" fmla="*/ 83 h 87"/>
                      <a:gd name="T24" fmla="*/ 33 w 60"/>
                      <a:gd name="T25" fmla="*/ 82 h 87"/>
                      <a:gd name="T26" fmla="*/ 22 w 60"/>
                      <a:gd name="T27" fmla="*/ 70 h 87"/>
                      <a:gd name="T28" fmla="*/ 23 w 60"/>
                      <a:gd name="T29" fmla="*/ 69 h 87"/>
                      <a:gd name="T30" fmla="*/ 36 w 60"/>
                      <a:gd name="T31" fmla="*/ 4 h 87"/>
                      <a:gd name="T32" fmla="*/ 20 w 60"/>
                      <a:gd name="T33" fmla="*/ 14 h 87"/>
                      <a:gd name="T34" fmla="*/ 18 w 60"/>
                      <a:gd name="T35" fmla="*/ 65 h 87"/>
                      <a:gd name="T36" fmla="*/ 17 w 60"/>
                      <a:gd name="T37" fmla="*/ 66 h 87"/>
                      <a:gd name="T38" fmla="*/ 5 w 60"/>
                      <a:gd name="T39" fmla="*/ 56 h 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60" h="87">
                        <a:moveTo>
                          <a:pt x="0" y="87"/>
                        </a:moveTo>
                        <a:cubicBezTo>
                          <a:pt x="2" y="50"/>
                          <a:pt x="2" y="50"/>
                          <a:pt x="2" y="50"/>
                        </a:cubicBezTo>
                        <a:cubicBezTo>
                          <a:pt x="16" y="62"/>
                          <a:pt x="16" y="62"/>
                          <a:pt x="16" y="62"/>
                        </a:cubicBezTo>
                        <a:cubicBezTo>
                          <a:pt x="20" y="57"/>
                          <a:pt x="35" y="39"/>
                          <a:pt x="17" y="15"/>
                        </a:cubicBezTo>
                        <a:cubicBezTo>
                          <a:pt x="16" y="14"/>
                          <a:pt x="16" y="14"/>
                          <a:pt x="16" y="14"/>
                        </a:cubicBezTo>
                        <a:cubicBezTo>
                          <a:pt x="38" y="0"/>
                          <a:pt x="38" y="0"/>
                          <a:pt x="38" y="0"/>
                        </a:cubicBezTo>
                        <a:cubicBezTo>
                          <a:pt x="38" y="1"/>
                          <a:pt x="38" y="1"/>
                          <a:pt x="38" y="1"/>
                        </a:cubicBezTo>
                        <a:cubicBezTo>
                          <a:pt x="39" y="1"/>
                          <a:pt x="60" y="45"/>
                          <a:pt x="26" y="70"/>
                        </a:cubicBezTo>
                        <a:cubicBezTo>
                          <a:pt x="40" y="85"/>
                          <a:pt x="40" y="85"/>
                          <a:pt x="40" y="85"/>
                        </a:cubicBezTo>
                        <a:lnTo>
                          <a:pt x="0" y="87"/>
                        </a:lnTo>
                        <a:close/>
                        <a:moveTo>
                          <a:pt x="5" y="56"/>
                        </a:moveTo>
                        <a:cubicBezTo>
                          <a:pt x="3" y="83"/>
                          <a:pt x="3" y="83"/>
                          <a:pt x="3" y="83"/>
                        </a:cubicBezTo>
                        <a:cubicBezTo>
                          <a:pt x="33" y="82"/>
                          <a:pt x="33" y="82"/>
                          <a:pt x="33" y="82"/>
                        </a:cubicBezTo>
                        <a:cubicBezTo>
                          <a:pt x="22" y="70"/>
                          <a:pt x="22" y="70"/>
                          <a:pt x="22" y="70"/>
                        </a:cubicBezTo>
                        <a:cubicBezTo>
                          <a:pt x="23" y="69"/>
                          <a:pt x="23" y="69"/>
                          <a:pt x="23" y="69"/>
                        </a:cubicBezTo>
                        <a:cubicBezTo>
                          <a:pt x="53" y="48"/>
                          <a:pt x="40" y="12"/>
                          <a:pt x="36" y="4"/>
                        </a:cubicBezTo>
                        <a:cubicBezTo>
                          <a:pt x="20" y="14"/>
                          <a:pt x="20" y="14"/>
                          <a:pt x="20" y="14"/>
                        </a:cubicBezTo>
                        <a:cubicBezTo>
                          <a:pt x="40" y="42"/>
                          <a:pt x="18" y="65"/>
                          <a:pt x="18" y="65"/>
                        </a:cubicBezTo>
                        <a:cubicBezTo>
                          <a:pt x="17" y="66"/>
                          <a:pt x="17" y="66"/>
                          <a:pt x="17" y="66"/>
                        </a:cubicBezTo>
                        <a:lnTo>
                          <a:pt x="5" y="56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16" name="ïŝḷïḋè"/>
                  <p:cNvSpPr/>
                  <p:nvPr/>
                </p:nvSpPr>
                <p:spPr bwMode="auto">
                  <a:xfrm>
                    <a:off x="4462265" y="5527010"/>
                    <a:ext cx="150723" cy="315723"/>
                  </a:xfrm>
                  <a:custGeom>
                    <a:avLst/>
                    <a:gdLst>
                      <a:gd name="T0" fmla="*/ 15 w 40"/>
                      <a:gd name="T1" fmla="*/ 84 h 84"/>
                      <a:gd name="T2" fmla="*/ 0 w 40"/>
                      <a:gd name="T3" fmla="*/ 68 h 84"/>
                      <a:gd name="T4" fmla="*/ 11 w 40"/>
                      <a:gd name="T5" fmla="*/ 68 h 84"/>
                      <a:gd name="T6" fmla="*/ 22 w 40"/>
                      <a:gd name="T7" fmla="*/ 9 h 84"/>
                      <a:gd name="T8" fmla="*/ 15 w 40"/>
                      <a:gd name="T9" fmla="*/ 2 h 84"/>
                      <a:gd name="T10" fmla="*/ 17 w 40"/>
                      <a:gd name="T11" fmla="*/ 0 h 84"/>
                      <a:gd name="T12" fmla="*/ 25 w 40"/>
                      <a:gd name="T13" fmla="*/ 7 h 84"/>
                      <a:gd name="T14" fmla="*/ 13 w 40"/>
                      <a:gd name="T15" fmla="*/ 70 h 84"/>
                      <a:gd name="T16" fmla="*/ 24 w 40"/>
                      <a:gd name="T17" fmla="*/ 83 h 84"/>
                      <a:gd name="T18" fmla="*/ 15 w 40"/>
                      <a:gd name="T19" fmla="*/ 84 h 84"/>
                      <a:gd name="T20" fmla="*/ 7 w 40"/>
                      <a:gd name="T21" fmla="*/ 71 h 84"/>
                      <a:gd name="T22" fmla="*/ 16 w 40"/>
                      <a:gd name="T23" fmla="*/ 81 h 84"/>
                      <a:gd name="T24" fmla="*/ 18 w 40"/>
                      <a:gd name="T25" fmla="*/ 80 h 84"/>
                      <a:gd name="T26" fmla="*/ 10 w 40"/>
                      <a:gd name="T27" fmla="*/ 71 h 84"/>
                      <a:gd name="T28" fmla="*/ 7 w 40"/>
                      <a:gd name="T29" fmla="*/ 71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40" h="84">
                        <a:moveTo>
                          <a:pt x="15" y="84"/>
                        </a:moveTo>
                        <a:cubicBezTo>
                          <a:pt x="0" y="68"/>
                          <a:pt x="0" y="68"/>
                          <a:pt x="0" y="68"/>
                        </a:cubicBezTo>
                        <a:cubicBezTo>
                          <a:pt x="11" y="68"/>
                          <a:pt x="11" y="68"/>
                          <a:pt x="11" y="68"/>
                        </a:cubicBezTo>
                        <a:cubicBezTo>
                          <a:pt x="14" y="65"/>
                          <a:pt x="37" y="44"/>
                          <a:pt x="22" y="9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7" y="0"/>
                          <a:pt x="17" y="0"/>
                          <a:pt x="17" y="0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cubicBezTo>
                          <a:pt x="40" y="43"/>
                          <a:pt x="19" y="65"/>
                          <a:pt x="13" y="70"/>
                        </a:cubicBezTo>
                        <a:cubicBezTo>
                          <a:pt x="24" y="83"/>
                          <a:pt x="24" y="83"/>
                          <a:pt x="24" y="83"/>
                        </a:cubicBezTo>
                        <a:lnTo>
                          <a:pt x="15" y="84"/>
                        </a:lnTo>
                        <a:close/>
                        <a:moveTo>
                          <a:pt x="7" y="71"/>
                        </a:moveTo>
                        <a:cubicBezTo>
                          <a:pt x="16" y="81"/>
                          <a:pt x="16" y="81"/>
                          <a:pt x="16" y="81"/>
                        </a:cubicBezTo>
                        <a:cubicBezTo>
                          <a:pt x="18" y="80"/>
                          <a:pt x="18" y="80"/>
                          <a:pt x="18" y="80"/>
                        </a:cubicBezTo>
                        <a:cubicBezTo>
                          <a:pt x="10" y="71"/>
                          <a:pt x="10" y="71"/>
                          <a:pt x="10" y="71"/>
                        </a:cubicBezTo>
                        <a:lnTo>
                          <a:pt x="7" y="71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17" name="ïşḻîďé"/>
                  <p:cNvSpPr/>
                  <p:nvPr/>
                </p:nvSpPr>
                <p:spPr bwMode="auto">
                  <a:xfrm>
                    <a:off x="4394044" y="5715808"/>
                    <a:ext cx="68222" cy="36490"/>
                  </a:xfrm>
                  <a:custGeom>
                    <a:avLst/>
                    <a:gdLst>
                      <a:gd name="T0" fmla="*/ 38 w 43"/>
                      <a:gd name="T1" fmla="*/ 23 h 23"/>
                      <a:gd name="T2" fmla="*/ 22 w 43"/>
                      <a:gd name="T3" fmla="*/ 7 h 23"/>
                      <a:gd name="T4" fmla="*/ 0 w 43"/>
                      <a:gd name="T5" fmla="*/ 7 h 23"/>
                      <a:gd name="T6" fmla="*/ 0 w 43"/>
                      <a:gd name="T7" fmla="*/ 0 h 23"/>
                      <a:gd name="T8" fmla="*/ 24 w 43"/>
                      <a:gd name="T9" fmla="*/ 0 h 23"/>
                      <a:gd name="T10" fmla="*/ 43 w 43"/>
                      <a:gd name="T11" fmla="*/ 18 h 23"/>
                      <a:gd name="T12" fmla="*/ 38 w 43"/>
                      <a:gd name="T13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3" h="23">
                        <a:moveTo>
                          <a:pt x="38" y="23"/>
                        </a:moveTo>
                        <a:lnTo>
                          <a:pt x="22" y="7"/>
                        </a:lnTo>
                        <a:lnTo>
                          <a:pt x="0" y="7"/>
                        </a:lnTo>
                        <a:lnTo>
                          <a:pt x="0" y="0"/>
                        </a:lnTo>
                        <a:lnTo>
                          <a:pt x="24" y="0"/>
                        </a:lnTo>
                        <a:lnTo>
                          <a:pt x="43" y="18"/>
                        </a:lnTo>
                        <a:lnTo>
                          <a:pt x="38" y="23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0" name="iṡ1ïḋê"/>
                <p:cNvGrpSpPr/>
                <p:nvPr/>
              </p:nvGrpSpPr>
              <p:grpSpPr>
                <a:xfrm>
                  <a:off x="1931456" y="1808281"/>
                  <a:ext cx="406156" cy="679041"/>
                  <a:chOff x="5714051" y="2563340"/>
                  <a:chExt cx="406156" cy="679041"/>
                </a:xfrm>
              </p:grpSpPr>
              <p:sp>
                <p:nvSpPr>
                  <p:cNvPr id="101" name="îŝḷîdè"/>
                  <p:cNvSpPr/>
                  <p:nvPr/>
                </p:nvSpPr>
                <p:spPr bwMode="auto">
                  <a:xfrm>
                    <a:off x="5755301" y="2701369"/>
                    <a:ext cx="320483" cy="395049"/>
                  </a:xfrm>
                  <a:custGeom>
                    <a:avLst/>
                    <a:gdLst>
                      <a:gd name="T0" fmla="*/ 57 w 85"/>
                      <a:gd name="T1" fmla="*/ 105 h 105"/>
                      <a:gd name="T2" fmla="*/ 61 w 85"/>
                      <a:gd name="T3" fmla="*/ 71 h 105"/>
                      <a:gd name="T4" fmla="*/ 75 w 85"/>
                      <a:gd name="T5" fmla="*/ 25 h 105"/>
                      <a:gd name="T6" fmla="*/ 50 w 85"/>
                      <a:gd name="T7" fmla="*/ 8 h 105"/>
                      <a:gd name="T8" fmla="*/ 13 w 85"/>
                      <a:gd name="T9" fmla="*/ 16 h 105"/>
                      <a:gd name="T10" fmla="*/ 18 w 85"/>
                      <a:gd name="T11" fmla="*/ 67 h 105"/>
                      <a:gd name="T12" fmla="*/ 29 w 85"/>
                      <a:gd name="T13" fmla="*/ 104 h 105"/>
                      <a:gd name="T14" fmla="*/ 26 w 85"/>
                      <a:gd name="T15" fmla="*/ 104 h 105"/>
                      <a:gd name="T16" fmla="*/ 15 w 85"/>
                      <a:gd name="T17" fmla="*/ 68 h 105"/>
                      <a:gd name="T18" fmla="*/ 10 w 85"/>
                      <a:gd name="T19" fmla="*/ 15 h 105"/>
                      <a:gd name="T20" fmla="*/ 51 w 85"/>
                      <a:gd name="T21" fmla="*/ 5 h 105"/>
                      <a:gd name="T22" fmla="*/ 77 w 85"/>
                      <a:gd name="T23" fmla="*/ 23 h 105"/>
                      <a:gd name="T24" fmla="*/ 64 w 85"/>
                      <a:gd name="T25" fmla="*/ 72 h 105"/>
                      <a:gd name="T26" fmla="*/ 59 w 85"/>
                      <a:gd name="T27" fmla="*/ 103 h 105"/>
                      <a:gd name="T28" fmla="*/ 57 w 85"/>
                      <a:gd name="T29" fmla="*/ 105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85" h="105">
                        <a:moveTo>
                          <a:pt x="57" y="105"/>
                        </a:moveTo>
                        <a:cubicBezTo>
                          <a:pt x="51" y="100"/>
                          <a:pt x="50" y="86"/>
                          <a:pt x="61" y="71"/>
                        </a:cubicBezTo>
                        <a:cubicBezTo>
                          <a:pt x="62" y="69"/>
                          <a:pt x="82" y="43"/>
                          <a:pt x="75" y="25"/>
                        </a:cubicBezTo>
                        <a:cubicBezTo>
                          <a:pt x="71" y="16"/>
                          <a:pt x="63" y="11"/>
                          <a:pt x="50" y="8"/>
                        </a:cubicBezTo>
                        <a:cubicBezTo>
                          <a:pt x="32" y="4"/>
                          <a:pt x="19" y="7"/>
                          <a:pt x="13" y="16"/>
                        </a:cubicBezTo>
                        <a:cubicBezTo>
                          <a:pt x="4" y="29"/>
                          <a:pt x="8" y="52"/>
                          <a:pt x="18" y="67"/>
                        </a:cubicBezTo>
                        <a:cubicBezTo>
                          <a:pt x="29" y="86"/>
                          <a:pt x="29" y="103"/>
                          <a:pt x="29" y="104"/>
                        </a:cubicBezTo>
                        <a:cubicBezTo>
                          <a:pt x="26" y="104"/>
                          <a:pt x="26" y="104"/>
                          <a:pt x="26" y="104"/>
                        </a:cubicBezTo>
                        <a:cubicBezTo>
                          <a:pt x="26" y="104"/>
                          <a:pt x="26" y="87"/>
                          <a:pt x="15" y="68"/>
                        </a:cubicBezTo>
                        <a:cubicBezTo>
                          <a:pt x="5" y="52"/>
                          <a:pt x="0" y="29"/>
                          <a:pt x="10" y="15"/>
                        </a:cubicBezTo>
                        <a:cubicBezTo>
                          <a:pt x="15" y="7"/>
                          <a:pt x="26" y="0"/>
                          <a:pt x="51" y="5"/>
                        </a:cubicBezTo>
                        <a:cubicBezTo>
                          <a:pt x="65" y="8"/>
                          <a:pt x="74" y="14"/>
                          <a:pt x="77" y="23"/>
                        </a:cubicBezTo>
                        <a:cubicBezTo>
                          <a:pt x="85" y="43"/>
                          <a:pt x="66" y="69"/>
                          <a:pt x="64" y="72"/>
                        </a:cubicBezTo>
                        <a:cubicBezTo>
                          <a:pt x="54" y="85"/>
                          <a:pt x="53" y="98"/>
                          <a:pt x="59" y="103"/>
                        </a:cubicBezTo>
                        <a:lnTo>
                          <a:pt x="57" y="1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2" name="iṥḷíḑé"/>
                  <p:cNvSpPr/>
                  <p:nvPr/>
                </p:nvSpPr>
                <p:spPr bwMode="auto">
                  <a:xfrm>
                    <a:off x="5879052" y="2931419"/>
                    <a:ext cx="71395" cy="157068"/>
                  </a:xfrm>
                  <a:custGeom>
                    <a:avLst/>
                    <a:gdLst>
                      <a:gd name="T0" fmla="*/ 16 w 19"/>
                      <a:gd name="T1" fmla="*/ 42 h 42"/>
                      <a:gd name="T2" fmla="*/ 13 w 19"/>
                      <a:gd name="T3" fmla="*/ 42 h 42"/>
                      <a:gd name="T4" fmla="*/ 8 w 19"/>
                      <a:gd name="T5" fmla="*/ 4 h 42"/>
                      <a:gd name="T6" fmla="*/ 7 w 19"/>
                      <a:gd name="T7" fmla="*/ 3 h 42"/>
                      <a:gd name="T8" fmla="*/ 5 w 19"/>
                      <a:gd name="T9" fmla="*/ 42 h 42"/>
                      <a:gd name="T10" fmla="*/ 2 w 19"/>
                      <a:gd name="T11" fmla="*/ 42 h 42"/>
                      <a:gd name="T12" fmla="*/ 6 w 19"/>
                      <a:gd name="T13" fmla="*/ 1 h 42"/>
                      <a:gd name="T14" fmla="*/ 9 w 19"/>
                      <a:gd name="T15" fmla="*/ 1 h 42"/>
                      <a:gd name="T16" fmla="*/ 16 w 19"/>
                      <a:gd name="T17" fmla="*/ 4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42">
                        <a:moveTo>
                          <a:pt x="16" y="42"/>
                        </a:moveTo>
                        <a:cubicBezTo>
                          <a:pt x="13" y="42"/>
                          <a:pt x="13" y="42"/>
                          <a:pt x="13" y="42"/>
                        </a:cubicBezTo>
                        <a:cubicBezTo>
                          <a:pt x="14" y="33"/>
                          <a:pt x="14" y="7"/>
                          <a:pt x="8" y="4"/>
                        </a:cubicBezTo>
                        <a:cubicBezTo>
                          <a:pt x="7" y="3"/>
                          <a:pt x="7" y="3"/>
                          <a:pt x="7" y="3"/>
                        </a:cubicBezTo>
                        <a:cubicBezTo>
                          <a:pt x="4" y="5"/>
                          <a:pt x="4" y="25"/>
                          <a:pt x="5" y="42"/>
                        </a:cubicBezTo>
                        <a:cubicBezTo>
                          <a:pt x="2" y="42"/>
                          <a:pt x="2" y="42"/>
                          <a:pt x="2" y="42"/>
                        </a:cubicBezTo>
                        <a:cubicBezTo>
                          <a:pt x="1" y="33"/>
                          <a:pt x="0" y="5"/>
                          <a:pt x="6" y="1"/>
                        </a:cubicBezTo>
                        <a:cubicBezTo>
                          <a:pt x="7" y="0"/>
                          <a:pt x="8" y="0"/>
                          <a:pt x="9" y="1"/>
                        </a:cubicBezTo>
                        <a:cubicBezTo>
                          <a:pt x="19" y="6"/>
                          <a:pt x="16" y="39"/>
                          <a:pt x="16" y="42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3" name="îṣḷíḑê"/>
                  <p:cNvSpPr/>
                  <p:nvPr/>
                </p:nvSpPr>
                <p:spPr bwMode="auto">
                  <a:xfrm>
                    <a:off x="5856841" y="2874304"/>
                    <a:ext cx="109472" cy="109471"/>
                  </a:xfrm>
                  <a:custGeom>
                    <a:avLst/>
                    <a:gdLst>
                      <a:gd name="T0" fmla="*/ 21 w 29"/>
                      <a:gd name="T1" fmla="*/ 29 h 29"/>
                      <a:gd name="T2" fmla="*/ 18 w 29"/>
                      <a:gd name="T3" fmla="*/ 27 h 29"/>
                      <a:gd name="T4" fmla="*/ 26 w 29"/>
                      <a:gd name="T5" fmla="*/ 9 h 29"/>
                      <a:gd name="T6" fmla="*/ 25 w 29"/>
                      <a:gd name="T7" fmla="*/ 7 h 29"/>
                      <a:gd name="T8" fmla="*/ 20 w 29"/>
                      <a:gd name="T9" fmla="*/ 8 h 29"/>
                      <a:gd name="T10" fmla="*/ 10 w 29"/>
                      <a:gd name="T11" fmla="*/ 6 h 29"/>
                      <a:gd name="T12" fmla="*/ 8 w 29"/>
                      <a:gd name="T13" fmla="*/ 4 h 29"/>
                      <a:gd name="T14" fmla="*/ 5 w 29"/>
                      <a:gd name="T15" fmla="*/ 3 h 29"/>
                      <a:gd name="T16" fmla="*/ 3 w 29"/>
                      <a:gd name="T17" fmla="*/ 7 h 29"/>
                      <a:gd name="T18" fmla="*/ 11 w 29"/>
                      <a:gd name="T19" fmla="*/ 26 h 29"/>
                      <a:gd name="T20" fmla="*/ 8 w 29"/>
                      <a:gd name="T21" fmla="*/ 27 h 29"/>
                      <a:gd name="T22" fmla="*/ 0 w 29"/>
                      <a:gd name="T23" fmla="*/ 8 h 29"/>
                      <a:gd name="T24" fmla="*/ 0 w 29"/>
                      <a:gd name="T25" fmla="*/ 7 h 29"/>
                      <a:gd name="T26" fmla="*/ 4 w 29"/>
                      <a:gd name="T27" fmla="*/ 0 h 29"/>
                      <a:gd name="T28" fmla="*/ 9 w 29"/>
                      <a:gd name="T29" fmla="*/ 2 h 29"/>
                      <a:gd name="T30" fmla="*/ 12 w 29"/>
                      <a:gd name="T31" fmla="*/ 5 h 29"/>
                      <a:gd name="T32" fmla="*/ 18 w 29"/>
                      <a:gd name="T33" fmla="*/ 6 h 29"/>
                      <a:gd name="T34" fmla="*/ 27 w 29"/>
                      <a:gd name="T35" fmla="*/ 4 h 29"/>
                      <a:gd name="T36" fmla="*/ 29 w 29"/>
                      <a:gd name="T37" fmla="*/ 9 h 29"/>
                      <a:gd name="T38" fmla="*/ 29 w 29"/>
                      <a:gd name="T39" fmla="*/ 10 h 29"/>
                      <a:gd name="T40" fmla="*/ 21 w 29"/>
                      <a:gd name="T41" fmla="*/ 29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29" h="29">
                        <a:moveTo>
                          <a:pt x="21" y="29"/>
                        </a:move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26" y="9"/>
                          <a:pt x="26" y="9"/>
                          <a:pt x="26" y="9"/>
                        </a:cubicBezTo>
                        <a:cubicBezTo>
                          <a:pt x="26" y="8"/>
                          <a:pt x="26" y="7"/>
                          <a:pt x="25" y="7"/>
                        </a:cubicBezTo>
                        <a:cubicBezTo>
                          <a:pt x="24" y="6"/>
                          <a:pt x="22" y="7"/>
                          <a:pt x="20" y="8"/>
                        </a:cubicBezTo>
                        <a:cubicBezTo>
                          <a:pt x="13" y="12"/>
                          <a:pt x="11" y="9"/>
                          <a:pt x="10" y="6"/>
                        </a:cubicBezTo>
                        <a:cubicBezTo>
                          <a:pt x="9" y="6"/>
                          <a:pt x="8" y="5"/>
                          <a:pt x="8" y="4"/>
                        </a:cubicBezTo>
                        <a:cubicBezTo>
                          <a:pt x="7" y="3"/>
                          <a:pt x="6" y="3"/>
                          <a:pt x="5" y="3"/>
                        </a:cubicBezTo>
                        <a:cubicBezTo>
                          <a:pt x="4" y="4"/>
                          <a:pt x="3" y="6"/>
                          <a:pt x="3" y="7"/>
                        </a:cubicBezTo>
                        <a:cubicBezTo>
                          <a:pt x="11" y="26"/>
                          <a:pt x="11" y="26"/>
                          <a:pt x="11" y="26"/>
                        </a:cubicBezTo>
                        <a:cubicBezTo>
                          <a:pt x="8" y="27"/>
                          <a:pt x="8" y="27"/>
                          <a:pt x="8" y="27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0" y="7"/>
                          <a:pt x="1" y="1"/>
                          <a:pt x="4" y="0"/>
                        </a:cubicBezTo>
                        <a:cubicBezTo>
                          <a:pt x="6" y="0"/>
                          <a:pt x="7" y="0"/>
                          <a:pt x="9" y="2"/>
                        </a:cubicBezTo>
                        <a:cubicBezTo>
                          <a:pt x="11" y="3"/>
                          <a:pt x="11" y="4"/>
                          <a:pt x="12" y="5"/>
                        </a:cubicBezTo>
                        <a:cubicBezTo>
                          <a:pt x="14" y="7"/>
                          <a:pt x="14" y="8"/>
                          <a:pt x="18" y="6"/>
                        </a:cubicBezTo>
                        <a:cubicBezTo>
                          <a:pt x="22" y="4"/>
                          <a:pt x="25" y="3"/>
                          <a:pt x="27" y="4"/>
                        </a:cubicBezTo>
                        <a:cubicBezTo>
                          <a:pt x="28" y="5"/>
                          <a:pt x="29" y="7"/>
                          <a:pt x="29" y="9"/>
                        </a:cubicBezTo>
                        <a:cubicBezTo>
                          <a:pt x="29" y="10"/>
                          <a:pt x="29" y="10"/>
                          <a:pt x="29" y="10"/>
                        </a:cubicBezTo>
                        <a:lnTo>
                          <a:pt x="21" y="29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4" name="íSļiďê"/>
                  <p:cNvSpPr/>
                  <p:nvPr/>
                </p:nvSpPr>
                <p:spPr bwMode="auto">
                  <a:xfrm>
                    <a:off x="5826696" y="3080555"/>
                    <a:ext cx="169761" cy="49182"/>
                  </a:xfrm>
                  <a:custGeom>
                    <a:avLst/>
                    <a:gdLst>
                      <a:gd name="T0" fmla="*/ 23 w 45"/>
                      <a:gd name="T1" fmla="*/ 13 h 13"/>
                      <a:gd name="T2" fmla="*/ 0 w 45"/>
                      <a:gd name="T3" fmla="*/ 7 h 13"/>
                      <a:gd name="T4" fmla="*/ 0 w 45"/>
                      <a:gd name="T5" fmla="*/ 4 h 13"/>
                      <a:gd name="T6" fmla="*/ 19 w 45"/>
                      <a:gd name="T7" fmla="*/ 0 h 13"/>
                      <a:gd name="T8" fmla="*/ 41 w 45"/>
                      <a:gd name="T9" fmla="*/ 1 h 13"/>
                      <a:gd name="T10" fmla="*/ 45 w 45"/>
                      <a:gd name="T11" fmla="*/ 6 h 13"/>
                      <a:gd name="T12" fmla="*/ 44 w 45"/>
                      <a:gd name="T13" fmla="*/ 9 h 13"/>
                      <a:gd name="T14" fmla="*/ 23 w 45"/>
                      <a:gd name="T15" fmla="*/ 13 h 13"/>
                      <a:gd name="T16" fmla="*/ 19 w 45"/>
                      <a:gd name="T17" fmla="*/ 3 h 13"/>
                      <a:gd name="T18" fmla="*/ 3 w 45"/>
                      <a:gd name="T19" fmla="*/ 6 h 13"/>
                      <a:gd name="T20" fmla="*/ 23 w 45"/>
                      <a:gd name="T21" fmla="*/ 10 h 13"/>
                      <a:gd name="T22" fmla="*/ 42 w 45"/>
                      <a:gd name="T23" fmla="*/ 7 h 13"/>
                      <a:gd name="T24" fmla="*/ 42 w 45"/>
                      <a:gd name="T25" fmla="*/ 6 h 13"/>
                      <a:gd name="T26" fmla="*/ 41 w 45"/>
                      <a:gd name="T27" fmla="*/ 4 h 13"/>
                      <a:gd name="T28" fmla="*/ 19 w 45"/>
                      <a:gd name="T29" fmla="*/ 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45" h="13">
                        <a:moveTo>
                          <a:pt x="23" y="13"/>
                        </a:moveTo>
                        <a:cubicBezTo>
                          <a:pt x="18" y="13"/>
                          <a:pt x="2" y="13"/>
                          <a:pt x="0" y="7"/>
                        </a:cubicBezTo>
                        <a:cubicBezTo>
                          <a:pt x="0" y="6"/>
                          <a:pt x="0" y="5"/>
                          <a:pt x="0" y="4"/>
                        </a:cubicBezTo>
                        <a:cubicBezTo>
                          <a:pt x="1" y="3"/>
                          <a:pt x="4" y="0"/>
                          <a:pt x="19" y="0"/>
                        </a:cubicBezTo>
                        <a:cubicBezTo>
                          <a:pt x="25" y="0"/>
                          <a:pt x="32" y="1"/>
                          <a:pt x="41" y="1"/>
                        </a:cubicBezTo>
                        <a:cubicBezTo>
                          <a:pt x="43" y="2"/>
                          <a:pt x="45" y="3"/>
                          <a:pt x="45" y="6"/>
                        </a:cubicBezTo>
                        <a:cubicBezTo>
                          <a:pt x="45" y="7"/>
                          <a:pt x="45" y="8"/>
                          <a:pt x="44" y="9"/>
                        </a:cubicBezTo>
                        <a:cubicBezTo>
                          <a:pt x="41" y="12"/>
                          <a:pt x="31" y="13"/>
                          <a:pt x="23" y="13"/>
                        </a:cubicBezTo>
                        <a:close/>
                        <a:moveTo>
                          <a:pt x="19" y="3"/>
                        </a:moveTo>
                        <a:cubicBezTo>
                          <a:pt x="4" y="3"/>
                          <a:pt x="3" y="6"/>
                          <a:pt x="3" y="6"/>
                        </a:cubicBezTo>
                        <a:cubicBezTo>
                          <a:pt x="3" y="8"/>
                          <a:pt x="11" y="10"/>
                          <a:pt x="23" y="10"/>
                        </a:cubicBezTo>
                        <a:cubicBezTo>
                          <a:pt x="32" y="10"/>
                          <a:pt x="40" y="9"/>
                          <a:pt x="42" y="7"/>
                        </a:cubicBezTo>
                        <a:cubicBezTo>
                          <a:pt x="42" y="7"/>
                          <a:pt x="42" y="6"/>
                          <a:pt x="42" y="6"/>
                        </a:cubicBezTo>
                        <a:cubicBezTo>
                          <a:pt x="42" y="5"/>
                          <a:pt x="41" y="5"/>
                          <a:pt x="41" y="4"/>
                        </a:cubicBezTo>
                        <a:cubicBezTo>
                          <a:pt x="32" y="4"/>
                          <a:pt x="25" y="3"/>
                          <a:pt x="19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5" name="ïṣliḍé"/>
                  <p:cNvSpPr/>
                  <p:nvPr/>
                </p:nvSpPr>
                <p:spPr bwMode="auto">
                  <a:xfrm>
                    <a:off x="5826696" y="3118632"/>
                    <a:ext cx="169761" cy="49182"/>
                  </a:xfrm>
                  <a:custGeom>
                    <a:avLst/>
                    <a:gdLst>
                      <a:gd name="T0" fmla="*/ 23 w 45"/>
                      <a:gd name="T1" fmla="*/ 13 h 13"/>
                      <a:gd name="T2" fmla="*/ 0 w 45"/>
                      <a:gd name="T3" fmla="*/ 6 h 13"/>
                      <a:gd name="T4" fmla="*/ 0 w 45"/>
                      <a:gd name="T5" fmla="*/ 4 h 13"/>
                      <a:gd name="T6" fmla="*/ 19 w 45"/>
                      <a:gd name="T7" fmla="*/ 0 h 13"/>
                      <a:gd name="T8" fmla="*/ 41 w 45"/>
                      <a:gd name="T9" fmla="*/ 1 h 13"/>
                      <a:gd name="T10" fmla="*/ 45 w 45"/>
                      <a:gd name="T11" fmla="*/ 6 h 13"/>
                      <a:gd name="T12" fmla="*/ 44 w 45"/>
                      <a:gd name="T13" fmla="*/ 8 h 13"/>
                      <a:gd name="T14" fmla="*/ 23 w 45"/>
                      <a:gd name="T15" fmla="*/ 13 h 13"/>
                      <a:gd name="T16" fmla="*/ 19 w 45"/>
                      <a:gd name="T17" fmla="*/ 3 h 13"/>
                      <a:gd name="T18" fmla="*/ 3 w 45"/>
                      <a:gd name="T19" fmla="*/ 5 h 13"/>
                      <a:gd name="T20" fmla="*/ 23 w 45"/>
                      <a:gd name="T21" fmla="*/ 10 h 13"/>
                      <a:gd name="T22" fmla="*/ 42 w 45"/>
                      <a:gd name="T23" fmla="*/ 6 h 13"/>
                      <a:gd name="T24" fmla="*/ 42 w 45"/>
                      <a:gd name="T25" fmla="*/ 6 h 13"/>
                      <a:gd name="T26" fmla="*/ 41 w 45"/>
                      <a:gd name="T27" fmla="*/ 4 h 13"/>
                      <a:gd name="T28" fmla="*/ 19 w 45"/>
                      <a:gd name="T29" fmla="*/ 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45" h="13">
                        <a:moveTo>
                          <a:pt x="23" y="13"/>
                        </a:moveTo>
                        <a:cubicBezTo>
                          <a:pt x="18" y="13"/>
                          <a:pt x="2" y="12"/>
                          <a:pt x="0" y="6"/>
                        </a:cubicBezTo>
                        <a:cubicBezTo>
                          <a:pt x="0" y="6"/>
                          <a:pt x="0" y="5"/>
                          <a:pt x="0" y="4"/>
                        </a:cubicBezTo>
                        <a:cubicBezTo>
                          <a:pt x="1" y="2"/>
                          <a:pt x="4" y="0"/>
                          <a:pt x="19" y="0"/>
                        </a:cubicBezTo>
                        <a:cubicBezTo>
                          <a:pt x="25" y="0"/>
                          <a:pt x="32" y="0"/>
                          <a:pt x="41" y="1"/>
                        </a:cubicBezTo>
                        <a:cubicBezTo>
                          <a:pt x="43" y="1"/>
                          <a:pt x="45" y="3"/>
                          <a:pt x="45" y="6"/>
                        </a:cubicBezTo>
                        <a:cubicBezTo>
                          <a:pt x="45" y="7"/>
                          <a:pt x="45" y="8"/>
                          <a:pt x="44" y="8"/>
                        </a:cubicBezTo>
                        <a:cubicBezTo>
                          <a:pt x="41" y="12"/>
                          <a:pt x="31" y="13"/>
                          <a:pt x="23" y="13"/>
                        </a:cubicBezTo>
                        <a:close/>
                        <a:moveTo>
                          <a:pt x="19" y="3"/>
                        </a:moveTo>
                        <a:cubicBezTo>
                          <a:pt x="4" y="3"/>
                          <a:pt x="3" y="5"/>
                          <a:pt x="3" y="5"/>
                        </a:cubicBezTo>
                        <a:cubicBezTo>
                          <a:pt x="3" y="7"/>
                          <a:pt x="11" y="10"/>
                          <a:pt x="23" y="10"/>
                        </a:cubicBezTo>
                        <a:cubicBezTo>
                          <a:pt x="32" y="10"/>
                          <a:pt x="40" y="8"/>
                          <a:pt x="42" y="6"/>
                        </a:cubicBezTo>
                        <a:cubicBezTo>
                          <a:pt x="42" y="6"/>
                          <a:pt x="42" y="6"/>
                          <a:pt x="42" y="6"/>
                        </a:cubicBezTo>
                        <a:cubicBezTo>
                          <a:pt x="42" y="4"/>
                          <a:pt x="41" y="4"/>
                          <a:pt x="41" y="4"/>
                        </a:cubicBezTo>
                        <a:cubicBezTo>
                          <a:pt x="32" y="3"/>
                          <a:pt x="25" y="3"/>
                          <a:pt x="19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6" name="ïsľíḋe"/>
                  <p:cNvSpPr/>
                  <p:nvPr/>
                </p:nvSpPr>
                <p:spPr bwMode="auto">
                  <a:xfrm>
                    <a:off x="5826696" y="3156709"/>
                    <a:ext cx="169761" cy="44423"/>
                  </a:xfrm>
                  <a:custGeom>
                    <a:avLst/>
                    <a:gdLst>
                      <a:gd name="T0" fmla="*/ 23 w 45"/>
                      <a:gd name="T1" fmla="*/ 12 h 12"/>
                      <a:gd name="T2" fmla="*/ 0 w 45"/>
                      <a:gd name="T3" fmla="*/ 6 h 12"/>
                      <a:gd name="T4" fmla="*/ 0 w 45"/>
                      <a:gd name="T5" fmla="*/ 4 h 12"/>
                      <a:gd name="T6" fmla="*/ 19 w 45"/>
                      <a:gd name="T7" fmla="*/ 0 h 12"/>
                      <a:gd name="T8" fmla="*/ 41 w 45"/>
                      <a:gd name="T9" fmla="*/ 1 h 12"/>
                      <a:gd name="T10" fmla="*/ 45 w 45"/>
                      <a:gd name="T11" fmla="*/ 6 h 12"/>
                      <a:gd name="T12" fmla="*/ 44 w 45"/>
                      <a:gd name="T13" fmla="*/ 8 h 12"/>
                      <a:gd name="T14" fmla="*/ 23 w 45"/>
                      <a:gd name="T15" fmla="*/ 12 h 12"/>
                      <a:gd name="T16" fmla="*/ 19 w 45"/>
                      <a:gd name="T17" fmla="*/ 3 h 12"/>
                      <a:gd name="T18" fmla="*/ 3 w 45"/>
                      <a:gd name="T19" fmla="*/ 5 h 12"/>
                      <a:gd name="T20" fmla="*/ 23 w 45"/>
                      <a:gd name="T21" fmla="*/ 9 h 12"/>
                      <a:gd name="T22" fmla="*/ 42 w 45"/>
                      <a:gd name="T23" fmla="*/ 6 h 12"/>
                      <a:gd name="T24" fmla="*/ 42 w 45"/>
                      <a:gd name="T25" fmla="*/ 6 h 12"/>
                      <a:gd name="T26" fmla="*/ 41 w 45"/>
                      <a:gd name="T27" fmla="*/ 4 h 12"/>
                      <a:gd name="T28" fmla="*/ 19 w 45"/>
                      <a:gd name="T29" fmla="*/ 3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45" h="12">
                        <a:moveTo>
                          <a:pt x="23" y="12"/>
                        </a:moveTo>
                        <a:cubicBezTo>
                          <a:pt x="18" y="12"/>
                          <a:pt x="2" y="12"/>
                          <a:pt x="0" y="6"/>
                        </a:cubicBezTo>
                        <a:cubicBezTo>
                          <a:pt x="0" y="6"/>
                          <a:pt x="0" y="5"/>
                          <a:pt x="0" y="4"/>
                        </a:cubicBezTo>
                        <a:cubicBezTo>
                          <a:pt x="1" y="2"/>
                          <a:pt x="4" y="0"/>
                          <a:pt x="19" y="0"/>
                        </a:cubicBezTo>
                        <a:cubicBezTo>
                          <a:pt x="25" y="0"/>
                          <a:pt x="32" y="0"/>
                          <a:pt x="41" y="1"/>
                        </a:cubicBezTo>
                        <a:cubicBezTo>
                          <a:pt x="43" y="1"/>
                          <a:pt x="45" y="2"/>
                          <a:pt x="45" y="6"/>
                        </a:cubicBezTo>
                        <a:cubicBezTo>
                          <a:pt x="45" y="6"/>
                          <a:pt x="45" y="7"/>
                          <a:pt x="44" y="8"/>
                        </a:cubicBezTo>
                        <a:cubicBezTo>
                          <a:pt x="41" y="11"/>
                          <a:pt x="31" y="12"/>
                          <a:pt x="23" y="12"/>
                        </a:cubicBezTo>
                        <a:close/>
                        <a:moveTo>
                          <a:pt x="19" y="3"/>
                        </a:moveTo>
                        <a:cubicBezTo>
                          <a:pt x="4" y="3"/>
                          <a:pt x="3" y="5"/>
                          <a:pt x="3" y="5"/>
                        </a:cubicBezTo>
                        <a:cubicBezTo>
                          <a:pt x="3" y="7"/>
                          <a:pt x="11" y="9"/>
                          <a:pt x="23" y="9"/>
                        </a:cubicBezTo>
                        <a:cubicBezTo>
                          <a:pt x="32" y="9"/>
                          <a:pt x="40" y="8"/>
                          <a:pt x="42" y="6"/>
                        </a:cubicBezTo>
                        <a:cubicBezTo>
                          <a:pt x="42" y="6"/>
                          <a:pt x="42" y="6"/>
                          <a:pt x="42" y="6"/>
                        </a:cubicBezTo>
                        <a:cubicBezTo>
                          <a:pt x="42" y="4"/>
                          <a:pt x="41" y="4"/>
                          <a:pt x="41" y="4"/>
                        </a:cubicBezTo>
                        <a:cubicBezTo>
                          <a:pt x="32" y="3"/>
                          <a:pt x="25" y="3"/>
                          <a:pt x="19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7" name="ïṣḷide"/>
                  <p:cNvSpPr/>
                  <p:nvPr/>
                </p:nvSpPr>
                <p:spPr bwMode="auto">
                  <a:xfrm>
                    <a:off x="5883811" y="3193199"/>
                    <a:ext cx="71395" cy="49182"/>
                  </a:xfrm>
                  <a:custGeom>
                    <a:avLst/>
                    <a:gdLst>
                      <a:gd name="T0" fmla="*/ 9 w 19"/>
                      <a:gd name="T1" fmla="*/ 13 h 13"/>
                      <a:gd name="T2" fmla="*/ 9 w 19"/>
                      <a:gd name="T3" fmla="*/ 13 h 13"/>
                      <a:gd name="T4" fmla="*/ 0 w 19"/>
                      <a:gd name="T5" fmla="*/ 1 h 13"/>
                      <a:gd name="T6" fmla="*/ 3 w 19"/>
                      <a:gd name="T7" fmla="*/ 0 h 13"/>
                      <a:gd name="T8" fmla="*/ 9 w 19"/>
                      <a:gd name="T9" fmla="*/ 10 h 13"/>
                      <a:gd name="T10" fmla="*/ 9 w 19"/>
                      <a:gd name="T11" fmla="*/ 10 h 13"/>
                      <a:gd name="T12" fmla="*/ 16 w 19"/>
                      <a:gd name="T13" fmla="*/ 0 h 13"/>
                      <a:gd name="T14" fmla="*/ 19 w 19"/>
                      <a:gd name="T15" fmla="*/ 1 h 13"/>
                      <a:gd name="T16" fmla="*/ 9 w 19"/>
                      <a:gd name="T17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13">
                        <a:moveTo>
                          <a:pt x="9" y="13"/>
                        </a:moveTo>
                        <a:cubicBezTo>
                          <a:pt x="9" y="13"/>
                          <a:pt x="9" y="13"/>
                          <a:pt x="9" y="13"/>
                        </a:cubicBezTo>
                        <a:cubicBezTo>
                          <a:pt x="4" y="12"/>
                          <a:pt x="0" y="2"/>
                          <a:pt x="0" y="1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4" y="4"/>
                          <a:pt x="7" y="10"/>
                          <a:pt x="9" y="10"/>
                        </a:cubicBezTo>
                        <a:cubicBezTo>
                          <a:pt x="9" y="10"/>
                          <a:pt x="9" y="10"/>
                          <a:pt x="9" y="10"/>
                        </a:cubicBezTo>
                        <a:cubicBezTo>
                          <a:pt x="10" y="10"/>
                          <a:pt x="13" y="9"/>
                          <a:pt x="16" y="0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6" y="9"/>
                          <a:pt x="13" y="13"/>
                          <a:pt x="9" y="1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8" name="íṥ1iḍé"/>
                  <p:cNvSpPr/>
                  <p:nvPr/>
                </p:nvSpPr>
                <p:spPr bwMode="auto">
                  <a:xfrm>
                    <a:off x="5714051" y="2610936"/>
                    <a:ext cx="90433" cy="98366"/>
                  </a:xfrm>
                  <a:custGeom>
                    <a:avLst/>
                    <a:gdLst>
                      <a:gd name="T0" fmla="*/ 21 w 24"/>
                      <a:gd name="T1" fmla="*/ 26 h 26"/>
                      <a:gd name="T2" fmla="*/ 0 w 24"/>
                      <a:gd name="T3" fmla="*/ 3 h 26"/>
                      <a:gd name="T4" fmla="*/ 1 w 24"/>
                      <a:gd name="T5" fmla="*/ 0 h 26"/>
                      <a:gd name="T6" fmla="*/ 24 w 24"/>
                      <a:gd name="T7" fmla="*/ 24 h 26"/>
                      <a:gd name="T8" fmla="*/ 21 w 24"/>
                      <a:gd name="T9" fmla="*/ 26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6">
                        <a:moveTo>
                          <a:pt x="21" y="26"/>
                        </a:moveTo>
                        <a:cubicBezTo>
                          <a:pt x="21" y="26"/>
                          <a:pt x="11" y="5"/>
                          <a:pt x="0" y="3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3" y="2"/>
                          <a:pt x="23" y="24"/>
                          <a:pt x="24" y="24"/>
                        </a:cubicBezTo>
                        <a:lnTo>
                          <a:pt x="21" y="26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9" name="îṥliḍê"/>
                  <p:cNvSpPr/>
                  <p:nvPr/>
                </p:nvSpPr>
                <p:spPr bwMode="auto">
                  <a:xfrm>
                    <a:off x="5837802" y="2607763"/>
                    <a:ext cx="30145" cy="82500"/>
                  </a:xfrm>
                  <a:custGeom>
                    <a:avLst/>
                    <a:gdLst>
                      <a:gd name="T0" fmla="*/ 5 w 8"/>
                      <a:gd name="T1" fmla="*/ 22 h 22"/>
                      <a:gd name="T2" fmla="*/ 0 w 8"/>
                      <a:gd name="T3" fmla="*/ 4 h 22"/>
                      <a:gd name="T4" fmla="*/ 1 w 8"/>
                      <a:gd name="T5" fmla="*/ 4 h 22"/>
                      <a:gd name="T6" fmla="*/ 1 w 8"/>
                      <a:gd name="T7" fmla="*/ 1 h 22"/>
                      <a:gd name="T8" fmla="*/ 8 w 8"/>
                      <a:gd name="T9" fmla="*/ 21 h 22"/>
                      <a:gd name="T10" fmla="*/ 5 w 8"/>
                      <a:gd name="T11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" h="22">
                        <a:moveTo>
                          <a:pt x="5" y="22"/>
                        </a:moveTo>
                        <a:cubicBezTo>
                          <a:pt x="3" y="14"/>
                          <a:pt x="1" y="5"/>
                          <a:pt x="0" y="4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2" y="1"/>
                          <a:pt x="4" y="0"/>
                          <a:pt x="8" y="21"/>
                        </a:cubicBezTo>
                        <a:lnTo>
                          <a:pt x="5" y="22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10" name="iṩḷïḑè"/>
                  <p:cNvSpPr/>
                  <p:nvPr/>
                </p:nvSpPr>
                <p:spPr bwMode="auto">
                  <a:xfrm>
                    <a:off x="5909196" y="2563340"/>
                    <a:ext cx="30145" cy="126924"/>
                  </a:xfrm>
                  <a:custGeom>
                    <a:avLst/>
                    <a:gdLst>
                      <a:gd name="T0" fmla="*/ 3 w 8"/>
                      <a:gd name="T1" fmla="*/ 34 h 34"/>
                      <a:gd name="T2" fmla="*/ 6 w 8"/>
                      <a:gd name="T3" fmla="*/ 0 h 34"/>
                      <a:gd name="T4" fmla="*/ 8 w 8"/>
                      <a:gd name="T5" fmla="*/ 1 h 34"/>
                      <a:gd name="T6" fmla="*/ 6 w 8"/>
                      <a:gd name="T7" fmla="*/ 33 h 34"/>
                      <a:gd name="T8" fmla="*/ 3 w 8"/>
                      <a:gd name="T9" fmla="*/ 34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34">
                        <a:moveTo>
                          <a:pt x="3" y="34"/>
                        </a:moveTo>
                        <a:cubicBezTo>
                          <a:pt x="3" y="31"/>
                          <a:pt x="0" y="6"/>
                          <a:pt x="6" y="0"/>
                        </a:cubicBezTo>
                        <a:cubicBezTo>
                          <a:pt x="8" y="1"/>
                          <a:pt x="8" y="1"/>
                          <a:pt x="8" y="1"/>
                        </a:cubicBezTo>
                        <a:cubicBezTo>
                          <a:pt x="4" y="6"/>
                          <a:pt x="5" y="26"/>
                          <a:pt x="6" y="33"/>
                        </a:cubicBezTo>
                        <a:lnTo>
                          <a:pt x="3" y="34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11" name="iş1iḍé"/>
                  <p:cNvSpPr/>
                  <p:nvPr/>
                </p:nvSpPr>
                <p:spPr bwMode="auto">
                  <a:xfrm>
                    <a:off x="5969484" y="2629975"/>
                    <a:ext cx="34904" cy="68221"/>
                  </a:xfrm>
                  <a:custGeom>
                    <a:avLst/>
                    <a:gdLst>
                      <a:gd name="T0" fmla="*/ 3 w 9"/>
                      <a:gd name="T1" fmla="*/ 18 h 18"/>
                      <a:gd name="T2" fmla="*/ 0 w 9"/>
                      <a:gd name="T3" fmla="*/ 18 h 18"/>
                      <a:gd name="T4" fmla="*/ 8 w 9"/>
                      <a:gd name="T5" fmla="*/ 0 h 18"/>
                      <a:gd name="T6" fmla="*/ 9 w 9"/>
                      <a:gd name="T7" fmla="*/ 3 h 18"/>
                      <a:gd name="T8" fmla="*/ 3 w 9"/>
                      <a:gd name="T9" fmla="*/ 18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8">
                        <a:moveTo>
                          <a:pt x="3" y="18"/>
                        </a:move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1" y="15"/>
                          <a:pt x="3" y="1"/>
                          <a:pt x="8" y="0"/>
                        </a:cubicBezTo>
                        <a:cubicBezTo>
                          <a:pt x="9" y="3"/>
                          <a:pt x="9" y="3"/>
                          <a:pt x="9" y="3"/>
                        </a:cubicBezTo>
                        <a:cubicBezTo>
                          <a:pt x="6" y="4"/>
                          <a:pt x="4" y="12"/>
                          <a:pt x="3" y="18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12" name="í$ľîḑe"/>
                  <p:cNvSpPr/>
                  <p:nvPr/>
                </p:nvSpPr>
                <p:spPr bwMode="auto">
                  <a:xfrm>
                    <a:off x="6023427" y="2656946"/>
                    <a:ext cx="96780" cy="66635"/>
                  </a:xfrm>
                  <a:custGeom>
                    <a:avLst/>
                    <a:gdLst>
                      <a:gd name="T0" fmla="*/ 3 w 26"/>
                      <a:gd name="T1" fmla="*/ 18 h 18"/>
                      <a:gd name="T2" fmla="*/ 0 w 26"/>
                      <a:gd name="T3" fmla="*/ 16 h 18"/>
                      <a:gd name="T4" fmla="*/ 26 w 26"/>
                      <a:gd name="T5" fmla="*/ 1 h 18"/>
                      <a:gd name="T6" fmla="*/ 25 w 26"/>
                      <a:gd name="T7" fmla="*/ 4 h 18"/>
                      <a:gd name="T8" fmla="*/ 3 w 26"/>
                      <a:gd name="T9" fmla="*/ 18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6" h="18">
                        <a:moveTo>
                          <a:pt x="3" y="18"/>
                        </a:moveTo>
                        <a:cubicBezTo>
                          <a:pt x="0" y="16"/>
                          <a:pt x="0" y="16"/>
                          <a:pt x="0" y="16"/>
                        </a:cubicBezTo>
                        <a:cubicBezTo>
                          <a:pt x="1" y="15"/>
                          <a:pt x="14" y="0"/>
                          <a:pt x="26" y="1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16" y="3"/>
                          <a:pt x="3" y="18"/>
                          <a:pt x="3" y="18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13" name="ïsḻíḑè"/>
                  <p:cNvSpPr/>
                  <p:nvPr/>
                </p:nvSpPr>
                <p:spPr bwMode="auto">
                  <a:xfrm>
                    <a:off x="6056745" y="2736273"/>
                    <a:ext cx="44423" cy="22212"/>
                  </a:xfrm>
                  <a:custGeom>
                    <a:avLst/>
                    <a:gdLst>
                      <a:gd name="T0" fmla="*/ 2 w 12"/>
                      <a:gd name="T1" fmla="*/ 6 h 6"/>
                      <a:gd name="T2" fmla="*/ 0 w 12"/>
                      <a:gd name="T3" fmla="*/ 4 h 6"/>
                      <a:gd name="T4" fmla="*/ 12 w 12"/>
                      <a:gd name="T5" fmla="*/ 1 h 6"/>
                      <a:gd name="T6" fmla="*/ 11 w 12"/>
                      <a:gd name="T7" fmla="*/ 4 h 6"/>
                      <a:gd name="T8" fmla="*/ 2 w 12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6">
                        <a:moveTo>
                          <a:pt x="2" y="6"/>
                        </a:move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1" y="4"/>
                          <a:pt x="6" y="0"/>
                          <a:pt x="12" y="1"/>
                        </a:cubicBezTo>
                        <a:cubicBezTo>
                          <a:pt x="11" y="4"/>
                          <a:pt x="11" y="4"/>
                          <a:pt x="11" y="4"/>
                        </a:cubicBezTo>
                        <a:cubicBezTo>
                          <a:pt x="7" y="4"/>
                          <a:pt x="2" y="6"/>
                          <a:pt x="2" y="6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14" name="ïṧlïḍê"/>
                  <p:cNvSpPr/>
                  <p:nvPr/>
                </p:nvSpPr>
                <p:spPr bwMode="auto">
                  <a:xfrm>
                    <a:off x="5717224" y="2736273"/>
                    <a:ext cx="46010" cy="22212"/>
                  </a:xfrm>
                  <a:custGeom>
                    <a:avLst/>
                    <a:gdLst>
                      <a:gd name="T0" fmla="*/ 10 w 12"/>
                      <a:gd name="T1" fmla="*/ 6 h 6"/>
                      <a:gd name="T2" fmla="*/ 0 w 12"/>
                      <a:gd name="T3" fmla="*/ 3 h 6"/>
                      <a:gd name="T4" fmla="*/ 0 w 12"/>
                      <a:gd name="T5" fmla="*/ 0 h 6"/>
                      <a:gd name="T6" fmla="*/ 12 w 12"/>
                      <a:gd name="T7" fmla="*/ 4 h 6"/>
                      <a:gd name="T8" fmla="*/ 10 w 12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6">
                        <a:moveTo>
                          <a:pt x="10" y="6"/>
                        </a:moveTo>
                        <a:cubicBezTo>
                          <a:pt x="9" y="6"/>
                          <a:pt x="6" y="3"/>
                          <a:pt x="0" y="3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7" y="0"/>
                          <a:pt x="11" y="4"/>
                          <a:pt x="12" y="4"/>
                        </a:cubicBezTo>
                        <a:lnTo>
                          <a:pt x="10" y="6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1" name="îṣļïḍè"/>
                <p:cNvGrpSpPr/>
                <p:nvPr/>
              </p:nvGrpSpPr>
              <p:grpSpPr>
                <a:xfrm>
                  <a:off x="3272257" y="5170037"/>
                  <a:ext cx="309377" cy="414088"/>
                  <a:chOff x="3957743" y="5628549"/>
                  <a:chExt cx="309377" cy="414088"/>
                </a:xfrm>
              </p:grpSpPr>
              <p:sp>
                <p:nvSpPr>
                  <p:cNvPr id="95" name="íŝḷídê"/>
                  <p:cNvSpPr/>
                  <p:nvPr/>
                </p:nvSpPr>
                <p:spPr bwMode="auto">
                  <a:xfrm>
                    <a:off x="3957743" y="5639654"/>
                    <a:ext cx="120578" cy="150721"/>
                  </a:xfrm>
                  <a:custGeom>
                    <a:avLst/>
                    <a:gdLst>
                      <a:gd name="T0" fmla="*/ 29 w 32"/>
                      <a:gd name="T1" fmla="*/ 2 h 40"/>
                      <a:gd name="T2" fmla="*/ 26 w 32"/>
                      <a:gd name="T3" fmla="*/ 1 h 40"/>
                      <a:gd name="T4" fmla="*/ 22 w 32"/>
                      <a:gd name="T5" fmla="*/ 0 h 40"/>
                      <a:gd name="T6" fmla="*/ 4 w 32"/>
                      <a:gd name="T7" fmla="*/ 14 h 40"/>
                      <a:gd name="T8" fmla="*/ 11 w 32"/>
                      <a:gd name="T9" fmla="*/ 39 h 40"/>
                      <a:gd name="T10" fmla="*/ 14 w 32"/>
                      <a:gd name="T11" fmla="*/ 40 h 40"/>
                      <a:gd name="T12" fmla="*/ 15 w 32"/>
                      <a:gd name="T13" fmla="*/ 40 h 40"/>
                      <a:gd name="T14" fmla="*/ 18 w 32"/>
                      <a:gd name="T15" fmla="*/ 40 h 40"/>
                      <a:gd name="T16" fmla="*/ 15 w 32"/>
                      <a:gd name="T17" fmla="*/ 38 h 40"/>
                      <a:gd name="T18" fmla="*/ 12 w 32"/>
                      <a:gd name="T19" fmla="*/ 37 h 40"/>
                      <a:gd name="T20" fmla="*/ 12 w 32"/>
                      <a:gd name="T21" fmla="*/ 37 h 40"/>
                      <a:gd name="T22" fmla="*/ 6 w 32"/>
                      <a:gd name="T23" fmla="*/ 15 h 40"/>
                      <a:gd name="T24" fmla="*/ 22 w 32"/>
                      <a:gd name="T25" fmla="*/ 2 h 40"/>
                      <a:gd name="T26" fmla="*/ 26 w 32"/>
                      <a:gd name="T27" fmla="*/ 2 h 40"/>
                      <a:gd name="T28" fmla="*/ 28 w 32"/>
                      <a:gd name="T29" fmla="*/ 4 h 40"/>
                      <a:gd name="T30" fmla="*/ 32 w 32"/>
                      <a:gd name="T31" fmla="*/ 5 h 40"/>
                      <a:gd name="T32" fmla="*/ 29 w 32"/>
                      <a:gd name="T33" fmla="*/ 2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32" h="40">
                        <a:moveTo>
                          <a:pt x="29" y="2"/>
                        </a:moveTo>
                        <a:cubicBezTo>
                          <a:pt x="28" y="2"/>
                          <a:pt x="27" y="1"/>
                          <a:pt x="26" y="1"/>
                        </a:cubicBezTo>
                        <a:cubicBezTo>
                          <a:pt x="25" y="0"/>
                          <a:pt x="23" y="0"/>
                          <a:pt x="22" y="0"/>
                        </a:cubicBezTo>
                        <a:cubicBezTo>
                          <a:pt x="15" y="0"/>
                          <a:pt x="8" y="5"/>
                          <a:pt x="4" y="14"/>
                        </a:cubicBezTo>
                        <a:cubicBezTo>
                          <a:pt x="0" y="25"/>
                          <a:pt x="3" y="36"/>
                          <a:pt x="11" y="39"/>
                        </a:cubicBezTo>
                        <a:cubicBezTo>
                          <a:pt x="12" y="39"/>
                          <a:pt x="13" y="40"/>
                          <a:pt x="14" y="40"/>
                        </a:cubicBezTo>
                        <a:cubicBezTo>
                          <a:pt x="15" y="40"/>
                          <a:pt x="15" y="40"/>
                          <a:pt x="15" y="40"/>
                        </a:cubicBezTo>
                        <a:cubicBezTo>
                          <a:pt x="16" y="40"/>
                          <a:pt x="17" y="40"/>
                          <a:pt x="18" y="40"/>
                        </a:cubicBezTo>
                        <a:cubicBezTo>
                          <a:pt x="17" y="39"/>
                          <a:pt x="16" y="39"/>
                          <a:pt x="15" y="38"/>
                        </a:cubicBezTo>
                        <a:cubicBezTo>
                          <a:pt x="14" y="38"/>
                          <a:pt x="13" y="38"/>
                          <a:pt x="12" y="37"/>
                        </a:cubicBezTo>
                        <a:cubicBezTo>
                          <a:pt x="12" y="37"/>
                          <a:pt x="12" y="37"/>
                          <a:pt x="12" y="37"/>
                        </a:cubicBezTo>
                        <a:cubicBezTo>
                          <a:pt x="5" y="34"/>
                          <a:pt x="2" y="24"/>
                          <a:pt x="6" y="15"/>
                        </a:cubicBezTo>
                        <a:cubicBezTo>
                          <a:pt x="9" y="7"/>
                          <a:pt x="16" y="2"/>
                          <a:pt x="22" y="2"/>
                        </a:cubicBezTo>
                        <a:cubicBezTo>
                          <a:pt x="23" y="2"/>
                          <a:pt x="24" y="2"/>
                          <a:pt x="26" y="2"/>
                        </a:cubicBezTo>
                        <a:cubicBezTo>
                          <a:pt x="27" y="3"/>
                          <a:pt x="28" y="4"/>
                          <a:pt x="28" y="4"/>
                        </a:cubicBezTo>
                        <a:cubicBezTo>
                          <a:pt x="30" y="4"/>
                          <a:pt x="31" y="5"/>
                          <a:pt x="32" y="5"/>
                        </a:cubicBezTo>
                        <a:cubicBezTo>
                          <a:pt x="31" y="4"/>
                          <a:pt x="30" y="3"/>
                          <a:pt x="29" y="2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96" name="íşḻíde"/>
                  <p:cNvSpPr/>
                  <p:nvPr/>
                </p:nvSpPr>
                <p:spPr bwMode="auto">
                  <a:xfrm>
                    <a:off x="3987888" y="5647588"/>
                    <a:ext cx="134857" cy="150721"/>
                  </a:xfrm>
                  <a:custGeom>
                    <a:avLst/>
                    <a:gdLst>
                      <a:gd name="T0" fmla="*/ 25 w 36"/>
                      <a:gd name="T1" fmla="*/ 1 h 40"/>
                      <a:gd name="T2" fmla="*/ 21 w 36"/>
                      <a:gd name="T3" fmla="*/ 0 h 40"/>
                      <a:gd name="T4" fmla="*/ 20 w 36"/>
                      <a:gd name="T5" fmla="*/ 0 h 40"/>
                      <a:gd name="T6" fmla="*/ 18 w 36"/>
                      <a:gd name="T7" fmla="*/ 0 h 40"/>
                      <a:gd name="T8" fmla="*/ 3 w 36"/>
                      <a:gd name="T9" fmla="*/ 15 h 40"/>
                      <a:gd name="T10" fmla="*/ 4 w 36"/>
                      <a:gd name="T11" fmla="*/ 35 h 40"/>
                      <a:gd name="T12" fmla="*/ 6 w 36"/>
                      <a:gd name="T13" fmla="*/ 38 h 40"/>
                      <a:gd name="T14" fmla="*/ 9 w 36"/>
                      <a:gd name="T15" fmla="*/ 40 h 40"/>
                      <a:gd name="T16" fmla="*/ 14 w 36"/>
                      <a:gd name="T17" fmla="*/ 40 h 40"/>
                      <a:gd name="T18" fmla="*/ 31 w 36"/>
                      <a:gd name="T19" fmla="*/ 26 h 40"/>
                      <a:gd name="T20" fmla="*/ 25 w 36"/>
                      <a:gd name="T21" fmla="*/ 1 h 40"/>
                      <a:gd name="T22" fmla="*/ 29 w 36"/>
                      <a:gd name="T23" fmla="*/ 25 h 40"/>
                      <a:gd name="T24" fmla="*/ 14 w 36"/>
                      <a:gd name="T25" fmla="*/ 38 h 40"/>
                      <a:gd name="T26" fmla="*/ 10 w 36"/>
                      <a:gd name="T27" fmla="*/ 38 h 40"/>
                      <a:gd name="T28" fmla="*/ 10 w 36"/>
                      <a:gd name="T29" fmla="*/ 38 h 40"/>
                      <a:gd name="T30" fmla="*/ 7 w 36"/>
                      <a:gd name="T31" fmla="*/ 36 h 40"/>
                      <a:gd name="T32" fmla="*/ 4 w 36"/>
                      <a:gd name="T33" fmla="*/ 15 h 40"/>
                      <a:gd name="T34" fmla="*/ 20 w 36"/>
                      <a:gd name="T35" fmla="*/ 2 h 40"/>
                      <a:gd name="T36" fmla="*/ 20 w 36"/>
                      <a:gd name="T37" fmla="*/ 2 h 40"/>
                      <a:gd name="T38" fmla="*/ 24 w 36"/>
                      <a:gd name="T39" fmla="*/ 3 h 40"/>
                      <a:gd name="T40" fmla="*/ 24 w 36"/>
                      <a:gd name="T41" fmla="*/ 3 h 40"/>
                      <a:gd name="T42" fmla="*/ 29 w 36"/>
                      <a:gd name="T43" fmla="*/ 25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36" h="40">
                        <a:moveTo>
                          <a:pt x="25" y="1"/>
                        </a:moveTo>
                        <a:cubicBezTo>
                          <a:pt x="24" y="1"/>
                          <a:pt x="22" y="0"/>
                          <a:pt x="21" y="0"/>
                        </a:cubicBezTo>
                        <a:cubicBezTo>
                          <a:pt x="21" y="0"/>
                          <a:pt x="21" y="0"/>
                          <a:pt x="20" y="0"/>
                        </a:cubicBezTo>
                        <a:cubicBezTo>
                          <a:pt x="19" y="0"/>
                          <a:pt x="18" y="0"/>
                          <a:pt x="18" y="0"/>
                        </a:cubicBezTo>
                        <a:cubicBezTo>
                          <a:pt x="11" y="2"/>
                          <a:pt x="6" y="7"/>
                          <a:pt x="3" y="15"/>
                        </a:cubicBezTo>
                        <a:cubicBezTo>
                          <a:pt x="0" y="22"/>
                          <a:pt x="0" y="30"/>
                          <a:pt x="4" y="35"/>
                        </a:cubicBezTo>
                        <a:cubicBezTo>
                          <a:pt x="4" y="36"/>
                          <a:pt x="5" y="37"/>
                          <a:pt x="6" y="38"/>
                        </a:cubicBezTo>
                        <a:cubicBezTo>
                          <a:pt x="7" y="39"/>
                          <a:pt x="8" y="39"/>
                          <a:pt x="9" y="40"/>
                        </a:cubicBezTo>
                        <a:cubicBezTo>
                          <a:pt x="11" y="40"/>
                          <a:pt x="12" y="40"/>
                          <a:pt x="14" y="40"/>
                        </a:cubicBezTo>
                        <a:cubicBezTo>
                          <a:pt x="21" y="40"/>
                          <a:pt x="28" y="35"/>
                          <a:pt x="31" y="26"/>
                        </a:cubicBezTo>
                        <a:cubicBezTo>
                          <a:pt x="36" y="15"/>
                          <a:pt x="33" y="4"/>
                          <a:pt x="25" y="1"/>
                        </a:cubicBezTo>
                        <a:close/>
                        <a:moveTo>
                          <a:pt x="29" y="25"/>
                        </a:moveTo>
                        <a:cubicBezTo>
                          <a:pt x="26" y="33"/>
                          <a:pt x="20" y="38"/>
                          <a:pt x="14" y="38"/>
                        </a:cubicBezTo>
                        <a:cubicBezTo>
                          <a:pt x="12" y="38"/>
                          <a:pt x="11" y="38"/>
                          <a:pt x="10" y="38"/>
                        </a:cubicBezTo>
                        <a:cubicBezTo>
                          <a:pt x="10" y="38"/>
                          <a:pt x="10" y="38"/>
                          <a:pt x="10" y="38"/>
                        </a:cubicBezTo>
                        <a:cubicBezTo>
                          <a:pt x="9" y="37"/>
                          <a:pt x="8" y="37"/>
                          <a:pt x="7" y="36"/>
                        </a:cubicBezTo>
                        <a:cubicBezTo>
                          <a:pt x="3" y="32"/>
                          <a:pt x="1" y="23"/>
                          <a:pt x="4" y="15"/>
                        </a:cubicBezTo>
                        <a:cubicBezTo>
                          <a:pt x="8" y="8"/>
                          <a:pt x="14" y="2"/>
                          <a:pt x="20" y="2"/>
                        </a:cubicBezTo>
                        <a:cubicBezTo>
                          <a:pt x="20" y="2"/>
                          <a:pt x="20" y="2"/>
                          <a:pt x="20" y="2"/>
                        </a:cubicBezTo>
                        <a:cubicBezTo>
                          <a:pt x="22" y="2"/>
                          <a:pt x="23" y="3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31" y="6"/>
                          <a:pt x="33" y="16"/>
                          <a:pt x="29" y="25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97" name="ïṩ1îďe"/>
                  <p:cNvSpPr/>
                  <p:nvPr/>
                </p:nvSpPr>
                <p:spPr bwMode="auto">
                  <a:xfrm>
                    <a:off x="4105292" y="5883982"/>
                    <a:ext cx="120578" cy="150721"/>
                  </a:xfrm>
                  <a:custGeom>
                    <a:avLst/>
                    <a:gdLst>
                      <a:gd name="T0" fmla="*/ 29 w 32"/>
                      <a:gd name="T1" fmla="*/ 2 h 40"/>
                      <a:gd name="T2" fmla="*/ 26 w 32"/>
                      <a:gd name="T3" fmla="*/ 1 h 40"/>
                      <a:gd name="T4" fmla="*/ 22 w 32"/>
                      <a:gd name="T5" fmla="*/ 0 h 40"/>
                      <a:gd name="T6" fmla="*/ 4 w 32"/>
                      <a:gd name="T7" fmla="*/ 14 h 40"/>
                      <a:gd name="T8" fmla="*/ 11 w 32"/>
                      <a:gd name="T9" fmla="*/ 39 h 40"/>
                      <a:gd name="T10" fmla="*/ 14 w 32"/>
                      <a:gd name="T11" fmla="*/ 40 h 40"/>
                      <a:gd name="T12" fmla="*/ 15 w 32"/>
                      <a:gd name="T13" fmla="*/ 40 h 40"/>
                      <a:gd name="T14" fmla="*/ 18 w 32"/>
                      <a:gd name="T15" fmla="*/ 40 h 40"/>
                      <a:gd name="T16" fmla="*/ 15 w 32"/>
                      <a:gd name="T17" fmla="*/ 38 h 40"/>
                      <a:gd name="T18" fmla="*/ 12 w 32"/>
                      <a:gd name="T19" fmla="*/ 37 h 40"/>
                      <a:gd name="T20" fmla="*/ 12 w 32"/>
                      <a:gd name="T21" fmla="*/ 37 h 40"/>
                      <a:gd name="T22" fmla="*/ 6 w 32"/>
                      <a:gd name="T23" fmla="*/ 15 h 40"/>
                      <a:gd name="T24" fmla="*/ 22 w 32"/>
                      <a:gd name="T25" fmla="*/ 2 h 40"/>
                      <a:gd name="T26" fmla="*/ 25 w 32"/>
                      <a:gd name="T27" fmla="*/ 3 h 40"/>
                      <a:gd name="T28" fmla="*/ 28 w 32"/>
                      <a:gd name="T29" fmla="*/ 4 h 40"/>
                      <a:gd name="T30" fmla="*/ 32 w 32"/>
                      <a:gd name="T31" fmla="*/ 5 h 40"/>
                      <a:gd name="T32" fmla="*/ 29 w 32"/>
                      <a:gd name="T33" fmla="*/ 2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32" h="40">
                        <a:moveTo>
                          <a:pt x="29" y="2"/>
                        </a:moveTo>
                        <a:cubicBezTo>
                          <a:pt x="28" y="2"/>
                          <a:pt x="27" y="1"/>
                          <a:pt x="26" y="1"/>
                        </a:cubicBezTo>
                        <a:cubicBezTo>
                          <a:pt x="25" y="0"/>
                          <a:pt x="23" y="0"/>
                          <a:pt x="22" y="0"/>
                        </a:cubicBezTo>
                        <a:cubicBezTo>
                          <a:pt x="15" y="0"/>
                          <a:pt x="8" y="6"/>
                          <a:pt x="4" y="14"/>
                        </a:cubicBezTo>
                        <a:cubicBezTo>
                          <a:pt x="0" y="25"/>
                          <a:pt x="3" y="36"/>
                          <a:pt x="11" y="39"/>
                        </a:cubicBezTo>
                        <a:cubicBezTo>
                          <a:pt x="12" y="40"/>
                          <a:pt x="13" y="40"/>
                          <a:pt x="14" y="40"/>
                        </a:cubicBezTo>
                        <a:cubicBezTo>
                          <a:pt x="15" y="40"/>
                          <a:pt x="15" y="40"/>
                          <a:pt x="15" y="40"/>
                        </a:cubicBezTo>
                        <a:cubicBezTo>
                          <a:pt x="16" y="40"/>
                          <a:pt x="17" y="40"/>
                          <a:pt x="18" y="40"/>
                        </a:cubicBezTo>
                        <a:cubicBezTo>
                          <a:pt x="17" y="39"/>
                          <a:pt x="16" y="39"/>
                          <a:pt x="15" y="38"/>
                        </a:cubicBezTo>
                        <a:cubicBezTo>
                          <a:pt x="14" y="38"/>
                          <a:pt x="13" y="38"/>
                          <a:pt x="12" y="37"/>
                        </a:cubicBezTo>
                        <a:cubicBezTo>
                          <a:pt x="12" y="37"/>
                          <a:pt x="12" y="37"/>
                          <a:pt x="12" y="37"/>
                        </a:cubicBezTo>
                        <a:cubicBezTo>
                          <a:pt x="5" y="34"/>
                          <a:pt x="2" y="24"/>
                          <a:pt x="6" y="15"/>
                        </a:cubicBezTo>
                        <a:cubicBezTo>
                          <a:pt x="9" y="7"/>
                          <a:pt x="16" y="2"/>
                          <a:pt x="22" y="2"/>
                        </a:cubicBezTo>
                        <a:cubicBezTo>
                          <a:pt x="23" y="2"/>
                          <a:pt x="24" y="2"/>
                          <a:pt x="25" y="3"/>
                        </a:cubicBezTo>
                        <a:cubicBezTo>
                          <a:pt x="27" y="3"/>
                          <a:pt x="27" y="4"/>
                          <a:pt x="28" y="4"/>
                        </a:cubicBezTo>
                        <a:cubicBezTo>
                          <a:pt x="30" y="4"/>
                          <a:pt x="31" y="5"/>
                          <a:pt x="32" y="5"/>
                        </a:cubicBezTo>
                        <a:cubicBezTo>
                          <a:pt x="31" y="4"/>
                          <a:pt x="30" y="3"/>
                          <a:pt x="29" y="2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98" name="iSḻíḋè"/>
                  <p:cNvSpPr/>
                  <p:nvPr/>
                </p:nvSpPr>
                <p:spPr bwMode="auto">
                  <a:xfrm>
                    <a:off x="4130677" y="5891916"/>
                    <a:ext cx="136443" cy="150721"/>
                  </a:xfrm>
                  <a:custGeom>
                    <a:avLst/>
                    <a:gdLst>
                      <a:gd name="T0" fmla="*/ 26 w 36"/>
                      <a:gd name="T1" fmla="*/ 1 h 40"/>
                      <a:gd name="T2" fmla="*/ 22 w 36"/>
                      <a:gd name="T3" fmla="*/ 0 h 40"/>
                      <a:gd name="T4" fmla="*/ 21 w 36"/>
                      <a:gd name="T5" fmla="*/ 0 h 40"/>
                      <a:gd name="T6" fmla="*/ 18 w 36"/>
                      <a:gd name="T7" fmla="*/ 1 h 40"/>
                      <a:gd name="T8" fmla="*/ 3 w 36"/>
                      <a:gd name="T9" fmla="*/ 15 h 40"/>
                      <a:gd name="T10" fmla="*/ 5 w 36"/>
                      <a:gd name="T11" fmla="*/ 35 h 40"/>
                      <a:gd name="T12" fmla="*/ 7 w 36"/>
                      <a:gd name="T13" fmla="*/ 38 h 40"/>
                      <a:gd name="T14" fmla="*/ 10 w 36"/>
                      <a:gd name="T15" fmla="*/ 40 h 40"/>
                      <a:gd name="T16" fmla="*/ 15 w 36"/>
                      <a:gd name="T17" fmla="*/ 40 h 40"/>
                      <a:gd name="T18" fmla="*/ 32 w 36"/>
                      <a:gd name="T19" fmla="*/ 26 h 40"/>
                      <a:gd name="T20" fmla="*/ 26 w 36"/>
                      <a:gd name="T21" fmla="*/ 1 h 40"/>
                      <a:gd name="T22" fmla="*/ 30 w 36"/>
                      <a:gd name="T23" fmla="*/ 25 h 40"/>
                      <a:gd name="T24" fmla="*/ 15 w 36"/>
                      <a:gd name="T25" fmla="*/ 38 h 40"/>
                      <a:gd name="T26" fmla="*/ 11 w 36"/>
                      <a:gd name="T27" fmla="*/ 38 h 40"/>
                      <a:gd name="T28" fmla="*/ 11 w 36"/>
                      <a:gd name="T29" fmla="*/ 38 h 40"/>
                      <a:gd name="T30" fmla="*/ 8 w 36"/>
                      <a:gd name="T31" fmla="*/ 36 h 40"/>
                      <a:gd name="T32" fmla="*/ 5 w 36"/>
                      <a:gd name="T33" fmla="*/ 15 h 40"/>
                      <a:gd name="T34" fmla="*/ 21 w 36"/>
                      <a:gd name="T35" fmla="*/ 2 h 40"/>
                      <a:gd name="T36" fmla="*/ 21 w 36"/>
                      <a:gd name="T37" fmla="*/ 2 h 40"/>
                      <a:gd name="T38" fmla="*/ 25 w 36"/>
                      <a:gd name="T39" fmla="*/ 3 h 40"/>
                      <a:gd name="T40" fmla="*/ 25 w 36"/>
                      <a:gd name="T41" fmla="*/ 3 h 40"/>
                      <a:gd name="T42" fmla="*/ 30 w 36"/>
                      <a:gd name="T43" fmla="*/ 25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36" h="40">
                        <a:moveTo>
                          <a:pt x="26" y="1"/>
                        </a:moveTo>
                        <a:cubicBezTo>
                          <a:pt x="25" y="1"/>
                          <a:pt x="23" y="0"/>
                          <a:pt x="22" y="0"/>
                        </a:cubicBezTo>
                        <a:cubicBezTo>
                          <a:pt x="22" y="0"/>
                          <a:pt x="21" y="0"/>
                          <a:pt x="21" y="0"/>
                        </a:cubicBezTo>
                        <a:cubicBezTo>
                          <a:pt x="20" y="0"/>
                          <a:pt x="19" y="0"/>
                          <a:pt x="18" y="1"/>
                        </a:cubicBezTo>
                        <a:cubicBezTo>
                          <a:pt x="12" y="2"/>
                          <a:pt x="6" y="7"/>
                          <a:pt x="3" y="15"/>
                        </a:cubicBezTo>
                        <a:cubicBezTo>
                          <a:pt x="0" y="22"/>
                          <a:pt x="1" y="30"/>
                          <a:pt x="5" y="35"/>
                        </a:cubicBezTo>
                        <a:cubicBezTo>
                          <a:pt x="5" y="36"/>
                          <a:pt x="6" y="37"/>
                          <a:pt x="7" y="38"/>
                        </a:cubicBezTo>
                        <a:cubicBezTo>
                          <a:pt x="8" y="39"/>
                          <a:pt x="9" y="39"/>
                          <a:pt x="10" y="40"/>
                        </a:cubicBezTo>
                        <a:cubicBezTo>
                          <a:pt x="12" y="40"/>
                          <a:pt x="13" y="40"/>
                          <a:pt x="15" y="40"/>
                        </a:cubicBezTo>
                        <a:cubicBezTo>
                          <a:pt x="22" y="40"/>
                          <a:pt x="29" y="35"/>
                          <a:pt x="32" y="26"/>
                        </a:cubicBezTo>
                        <a:cubicBezTo>
                          <a:pt x="36" y="16"/>
                          <a:pt x="33" y="4"/>
                          <a:pt x="26" y="1"/>
                        </a:cubicBezTo>
                        <a:close/>
                        <a:moveTo>
                          <a:pt x="30" y="25"/>
                        </a:moveTo>
                        <a:cubicBezTo>
                          <a:pt x="27" y="33"/>
                          <a:pt x="21" y="38"/>
                          <a:pt x="15" y="38"/>
                        </a:cubicBezTo>
                        <a:cubicBezTo>
                          <a:pt x="13" y="38"/>
                          <a:pt x="12" y="38"/>
                          <a:pt x="11" y="38"/>
                        </a:cubicBezTo>
                        <a:cubicBezTo>
                          <a:pt x="11" y="38"/>
                          <a:pt x="11" y="38"/>
                          <a:pt x="11" y="38"/>
                        </a:cubicBezTo>
                        <a:cubicBezTo>
                          <a:pt x="10" y="37"/>
                          <a:pt x="9" y="37"/>
                          <a:pt x="8" y="36"/>
                        </a:cubicBezTo>
                        <a:cubicBezTo>
                          <a:pt x="3" y="32"/>
                          <a:pt x="2" y="23"/>
                          <a:pt x="5" y="15"/>
                        </a:cubicBezTo>
                        <a:cubicBezTo>
                          <a:pt x="8" y="8"/>
                          <a:pt x="15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3" y="2"/>
                          <a:pt x="24" y="3"/>
                          <a:pt x="25" y="3"/>
                        </a:cubicBezTo>
                        <a:cubicBezTo>
                          <a:pt x="25" y="3"/>
                          <a:pt x="25" y="3"/>
                          <a:pt x="25" y="3"/>
                        </a:cubicBezTo>
                        <a:cubicBezTo>
                          <a:pt x="32" y="6"/>
                          <a:pt x="34" y="16"/>
                          <a:pt x="30" y="25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99" name="ïŝḷíďê"/>
                  <p:cNvSpPr/>
                  <p:nvPr/>
                </p:nvSpPr>
                <p:spPr bwMode="auto">
                  <a:xfrm>
                    <a:off x="3984715" y="5647588"/>
                    <a:ext cx="274473" cy="395049"/>
                  </a:xfrm>
                  <a:custGeom>
                    <a:avLst/>
                    <a:gdLst>
                      <a:gd name="T0" fmla="*/ 125 w 173"/>
                      <a:gd name="T1" fmla="*/ 0 h 249"/>
                      <a:gd name="T2" fmla="*/ 2 w 173"/>
                      <a:gd name="T3" fmla="*/ 244 h 249"/>
                      <a:gd name="T4" fmla="*/ 0 w 173"/>
                      <a:gd name="T5" fmla="*/ 249 h 249"/>
                      <a:gd name="T6" fmla="*/ 0 w 173"/>
                      <a:gd name="T7" fmla="*/ 249 h 249"/>
                      <a:gd name="T8" fmla="*/ 47 w 173"/>
                      <a:gd name="T9" fmla="*/ 249 h 249"/>
                      <a:gd name="T10" fmla="*/ 173 w 173"/>
                      <a:gd name="T11" fmla="*/ 0 h 249"/>
                      <a:gd name="T12" fmla="*/ 125 w 173"/>
                      <a:gd name="T13" fmla="*/ 0 h 249"/>
                      <a:gd name="T14" fmla="*/ 45 w 173"/>
                      <a:gd name="T15" fmla="*/ 244 h 249"/>
                      <a:gd name="T16" fmla="*/ 7 w 173"/>
                      <a:gd name="T17" fmla="*/ 244 h 249"/>
                      <a:gd name="T18" fmla="*/ 128 w 173"/>
                      <a:gd name="T19" fmla="*/ 5 h 249"/>
                      <a:gd name="T20" fmla="*/ 166 w 173"/>
                      <a:gd name="T21" fmla="*/ 5 h 249"/>
                      <a:gd name="T22" fmla="*/ 130 w 173"/>
                      <a:gd name="T23" fmla="*/ 73 h 249"/>
                      <a:gd name="T24" fmla="*/ 45 w 173"/>
                      <a:gd name="T25" fmla="*/ 244 h 2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73" h="249">
                        <a:moveTo>
                          <a:pt x="125" y="0"/>
                        </a:moveTo>
                        <a:lnTo>
                          <a:pt x="2" y="244"/>
                        </a:lnTo>
                        <a:lnTo>
                          <a:pt x="0" y="249"/>
                        </a:lnTo>
                        <a:lnTo>
                          <a:pt x="0" y="249"/>
                        </a:lnTo>
                        <a:lnTo>
                          <a:pt x="47" y="249"/>
                        </a:lnTo>
                        <a:lnTo>
                          <a:pt x="173" y="0"/>
                        </a:lnTo>
                        <a:lnTo>
                          <a:pt x="125" y="0"/>
                        </a:lnTo>
                        <a:close/>
                        <a:moveTo>
                          <a:pt x="45" y="244"/>
                        </a:moveTo>
                        <a:lnTo>
                          <a:pt x="7" y="244"/>
                        </a:lnTo>
                        <a:lnTo>
                          <a:pt x="128" y="5"/>
                        </a:lnTo>
                        <a:lnTo>
                          <a:pt x="166" y="5"/>
                        </a:lnTo>
                        <a:lnTo>
                          <a:pt x="130" y="73"/>
                        </a:lnTo>
                        <a:lnTo>
                          <a:pt x="45" y="244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100" name="iśļiḑé"/>
                  <p:cNvSpPr/>
                  <p:nvPr/>
                </p:nvSpPr>
                <p:spPr bwMode="auto">
                  <a:xfrm>
                    <a:off x="3968849" y="5628549"/>
                    <a:ext cx="290338" cy="414088"/>
                  </a:xfrm>
                  <a:custGeom>
                    <a:avLst/>
                    <a:gdLst>
                      <a:gd name="T0" fmla="*/ 166 w 183"/>
                      <a:gd name="T1" fmla="*/ 0 h 261"/>
                      <a:gd name="T2" fmla="*/ 126 w 183"/>
                      <a:gd name="T3" fmla="*/ 0 h 261"/>
                      <a:gd name="T4" fmla="*/ 0 w 183"/>
                      <a:gd name="T5" fmla="*/ 246 h 261"/>
                      <a:gd name="T6" fmla="*/ 0 w 183"/>
                      <a:gd name="T7" fmla="*/ 246 h 261"/>
                      <a:gd name="T8" fmla="*/ 10 w 183"/>
                      <a:gd name="T9" fmla="*/ 261 h 261"/>
                      <a:gd name="T10" fmla="*/ 10 w 183"/>
                      <a:gd name="T11" fmla="*/ 261 h 261"/>
                      <a:gd name="T12" fmla="*/ 40 w 183"/>
                      <a:gd name="T13" fmla="*/ 261 h 261"/>
                      <a:gd name="T14" fmla="*/ 43 w 183"/>
                      <a:gd name="T15" fmla="*/ 256 h 261"/>
                      <a:gd name="T16" fmla="*/ 12 w 183"/>
                      <a:gd name="T17" fmla="*/ 256 h 261"/>
                      <a:gd name="T18" fmla="*/ 12 w 183"/>
                      <a:gd name="T19" fmla="*/ 256 h 261"/>
                      <a:gd name="T20" fmla="*/ 5 w 183"/>
                      <a:gd name="T21" fmla="*/ 246 h 261"/>
                      <a:gd name="T22" fmla="*/ 128 w 183"/>
                      <a:gd name="T23" fmla="*/ 5 h 261"/>
                      <a:gd name="T24" fmla="*/ 164 w 183"/>
                      <a:gd name="T25" fmla="*/ 5 h 261"/>
                      <a:gd name="T26" fmla="*/ 173 w 183"/>
                      <a:gd name="T27" fmla="*/ 12 h 261"/>
                      <a:gd name="T28" fmla="*/ 176 w 183"/>
                      <a:gd name="T29" fmla="*/ 14 h 261"/>
                      <a:gd name="T30" fmla="*/ 173 w 183"/>
                      <a:gd name="T31" fmla="*/ 17 h 261"/>
                      <a:gd name="T32" fmla="*/ 176 w 183"/>
                      <a:gd name="T33" fmla="*/ 17 h 261"/>
                      <a:gd name="T34" fmla="*/ 140 w 183"/>
                      <a:gd name="T35" fmla="*/ 85 h 261"/>
                      <a:gd name="T36" fmla="*/ 183 w 183"/>
                      <a:gd name="T37" fmla="*/ 12 h 261"/>
                      <a:gd name="T38" fmla="*/ 183 w 183"/>
                      <a:gd name="T39" fmla="*/ 12 h 261"/>
                      <a:gd name="T40" fmla="*/ 166 w 183"/>
                      <a:gd name="T41" fmla="*/ 0 h 2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83" h="261">
                        <a:moveTo>
                          <a:pt x="166" y="0"/>
                        </a:moveTo>
                        <a:lnTo>
                          <a:pt x="126" y="0"/>
                        </a:lnTo>
                        <a:lnTo>
                          <a:pt x="0" y="246"/>
                        </a:lnTo>
                        <a:lnTo>
                          <a:pt x="0" y="246"/>
                        </a:lnTo>
                        <a:lnTo>
                          <a:pt x="10" y="261"/>
                        </a:lnTo>
                        <a:lnTo>
                          <a:pt x="10" y="261"/>
                        </a:lnTo>
                        <a:lnTo>
                          <a:pt x="40" y="261"/>
                        </a:lnTo>
                        <a:lnTo>
                          <a:pt x="43" y="256"/>
                        </a:lnTo>
                        <a:lnTo>
                          <a:pt x="12" y="256"/>
                        </a:lnTo>
                        <a:lnTo>
                          <a:pt x="12" y="256"/>
                        </a:lnTo>
                        <a:lnTo>
                          <a:pt x="5" y="246"/>
                        </a:lnTo>
                        <a:lnTo>
                          <a:pt x="128" y="5"/>
                        </a:lnTo>
                        <a:lnTo>
                          <a:pt x="164" y="5"/>
                        </a:lnTo>
                        <a:lnTo>
                          <a:pt x="173" y="12"/>
                        </a:lnTo>
                        <a:lnTo>
                          <a:pt x="176" y="14"/>
                        </a:lnTo>
                        <a:lnTo>
                          <a:pt x="173" y="17"/>
                        </a:lnTo>
                        <a:lnTo>
                          <a:pt x="176" y="17"/>
                        </a:lnTo>
                        <a:lnTo>
                          <a:pt x="140" y="85"/>
                        </a:lnTo>
                        <a:lnTo>
                          <a:pt x="183" y="12"/>
                        </a:lnTo>
                        <a:lnTo>
                          <a:pt x="183" y="12"/>
                        </a:lnTo>
                        <a:lnTo>
                          <a:pt x="166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2" name="iṧḻíḑê"/>
                <p:cNvGrpSpPr/>
                <p:nvPr/>
              </p:nvGrpSpPr>
              <p:grpSpPr>
                <a:xfrm>
                  <a:off x="1882274" y="3689768"/>
                  <a:ext cx="414088" cy="488656"/>
                  <a:chOff x="4711354" y="5301720"/>
                  <a:chExt cx="414088" cy="488656"/>
                </a:xfrm>
              </p:grpSpPr>
              <p:sp>
                <p:nvSpPr>
                  <p:cNvPr id="91" name="ïṧ1îḋé"/>
                  <p:cNvSpPr/>
                  <p:nvPr/>
                </p:nvSpPr>
                <p:spPr bwMode="auto">
                  <a:xfrm>
                    <a:off x="4801786" y="5301720"/>
                    <a:ext cx="323656" cy="323656"/>
                  </a:xfrm>
                  <a:custGeom>
                    <a:avLst/>
                    <a:gdLst>
                      <a:gd name="T0" fmla="*/ 43 w 86"/>
                      <a:gd name="T1" fmla="*/ 86 h 86"/>
                      <a:gd name="T2" fmla="*/ 0 w 86"/>
                      <a:gd name="T3" fmla="*/ 43 h 86"/>
                      <a:gd name="T4" fmla="*/ 43 w 86"/>
                      <a:gd name="T5" fmla="*/ 0 h 86"/>
                      <a:gd name="T6" fmla="*/ 86 w 86"/>
                      <a:gd name="T7" fmla="*/ 43 h 86"/>
                      <a:gd name="T8" fmla="*/ 43 w 86"/>
                      <a:gd name="T9" fmla="*/ 86 h 86"/>
                      <a:gd name="T10" fmla="*/ 43 w 86"/>
                      <a:gd name="T11" fmla="*/ 3 h 86"/>
                      <a:gd name="T12" fmla="*/ 3 w 86"/>
                      <a:gd name="T13" fmla="*/ 43 h 86"/>
                      <a:gd name="T14" fmla="*/ 43 w 86"/>
                      <a:gd name="T15" fmla="*/ 83 h 86"/>
                      <a:gd name="T16" fmla="*/ 83 w 86"/>
                      <a:gd name="T17" fmla="*/ 43 h 86"/>
                      <a:gd name="T18" fmla="*/ 43 w 86"/>
                      <a:gd name="T19" fmla="*/ 3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86" h="86">
                        <a:moveTo>
                          <a:pt x="43" y="86"/>
                        </a:moveTo>
                        <a:cubicBezTo>
                          <a:pt x="19" y="86"/>
                          <a:pt x="0" y="67"/>
                          <a:pt x="0" y="43"/>
                        </a:cubicBezTo>
                        <a:cubicBezTo>
                          <a:pt x="0" y="20"/>
                          <a:pt x="19" y="0"/>
                          <a:pt x="43" y="0"/>
                        </a:cubicBezTo>
                        <a:cubicBezTo>
                          <a:pt x="67" y="0"/>
                          <a:pt x="86" y="20"/>
                          <a:pt x="86" y="43"/>
                        </a:cubicBezTo>
                        <a:cubicBezTo>
                          <a:pt x="86" y="67"/>
                          <a:pt x="67" y="86"/>
                          <a:pt x="43" y="86"/>
                        </a:cubicBezTo>
                        <a:close/>
                        <a:moveTo>
                          <a:pt x="43" y="3"/>
                        </a:moveTo>
                        <a:cubicBezTo>
                          <a:pt x="21" y="3"/>
                          <a:pt x="3" y="21"/>
                          <a:pt x="3" y="43"/>
                        </a:cubicBezTo>
                        <a:cubicBezTo>
                          <a:pt x="3" y="65"/>
                          <a:pt x="21" y="83"/>
                          <a:pt x="43" y="83"/>
                        </a:cubicBezTo>
                        <a:cubicBezTo>
                          <a:pt x="65" y="83"/>
                          <a:pt x="83" y="65"/>
                          <a:pt x="83" y="43"/>
                        </a:cubicBezTo>
                        <a:cubicBezTo>
                          <a:pt x="83" y="21"/>
                          <a:pt x="65" y="3"/>
                          <a:pt x="43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92" name="iṥḻîḑe"/>
                  <p:cNvSpPr/>
                  <p:nvPr/>
                </p:nvSpPr>
                <p:spPr bwMode="auto">
                  <a:xfrm>
                    <a:off x="4835104" y="5335037"/>
                    <a:ext cx="257020" cy="260193"/>
                  </a:xfrm>
                  <a:custGeom>
                    <a:avLst/>
                    <a:gdLst>
                      <a:gd name="T0" fmla="*/ 34 w 68"/>
                      <a:gd name="T1" fmla="*/ 69 h 69"/>
                      <a:gd name="T2" fmla="*/ 0 w 68"/>
                      <a:gd name="T3" fmla="*/ 34 h 69"/>
                      <a:gd name="T4" fmla="*/ 34 w 68"/>
                      <a:gd name="T5" fmla="*/ 0 h 69"/>
                      <a:gd name="T6" fmla="*/ 68 w 68"/>
                      <a:gd name="T7" fmla="*/ 34 h 69"/>
                      <a:gd name="T8" fmla="*/ 34 w 68"/>
                      <a:gd name="T9" fmla="*/ 69 h 69"/>
                      <a:gd name="T10" fmla="*/ 34 w 68"/>
                      <a:gd name="T11" fmla="*/ 3 h 69"/>
                      <a:gd name="T12" fmla="*/ 3 w 68"/>
                      <a:gd name="T13" fmla="*/ 34 h 69"/>
                      <a:gd name="T14" fmla="*/ 34 w 68"/>
                      <a:gd name="T15" fmla="*/ 66 h 69"/>
                      <a:gd name="T16" fmla="*/ 65 w 68"/>
                      <a:gd name="T17" fmla="*/ 34 h 69"/>
                      <a:gd name="T18" fmla="*/ 34 w 68"/>
                      <a:gd name="T19" fmla="*/ 3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8" h="69">
                        <a:moveTo>
                          <a:pt x="34" y="69"/>
                        </a:moveTo>
                        <a:cubicBezTo>
                          <a:pt x="15" y="69"/>
                          <a:pt x="0" y="53"/>
                          <a:pt x="0" y="34"/>
                        </a:cubicBezTo>
                        <a:cubicBezTo>
                          <a:pt x="0" y="15"/>
                          <a:pt x="15" y="0"/>
                          <a:pt x="34" y="0"/>
                        </a:cubicBezTo>
                        <a:cubicBezTo>
                          <a:pt x="53" y="0"/>
                          <a:pt x="68" y="15"/>
                          <a:pt x="68" y="34"/>
                        </a:cubicBezTo>
                        <a:cubicBezTo>
                          <a:pt x="68" y="53"/>
                          <a:pt x="53" y="69"/>
                          <a:pt x="34" y="69"/>
                        </a:cubicBezTo>
                        <a:close/>
                        <a:moveTo>
                          <a:pt x="34" y="3"/>
                        </a:moveTo>
                        <a:cubicBezTo>
                          <a:pt x="17" y="3"/>
                          <a:pt x="3" y="17"/>
                          <a:pt x="3" y="34"/>
                        </a:cubicBezTo>
                        <a:cubicBezTo>
                          <a:pt x="3" y="51"/>
                          <a:pt x="17" y="66"/>
                          <a:pt x="34" y="66"/>
                        </a:cubicBezTo>
                        <a:cubicBezTo>
                          <a:pt x="51" y="66"/>
                          <a:pt x="65" y="51"/>
                          <a:pt x="65" y="34"/>
                        </a:cubicBezTo>
                        <a:cubicBezTo>
                          <a:pt x="65" y="17"/>
                          <a:pt x="51" y="3"/>
                          <a:pt x="34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93" name="íśḻiḑè"/>
                  <p:cNvSpPr/>
                  <p:nvPr/>
                </p:nvSpPr>
                <p:spPr bwMode="auto">
                  <a:xfrm>
                    <a:off x="4711354" y="5584125"/>
                    <a:ext cx="199905" cy="206251"/>
                  </a:xfrm>
                  <a:custGeom>
                    <a:avLst/>
                    <a:gdLst>
                      <a:gd name="T0" fmla="*/ 8 w 53"/>
                      <a:gd name="T1" fmla="*/ 55 h 55"/>
                      <a:gd name="T2" fmla="*/ 8 w 53"/>
                      <a:gd name="T3" fmla="*/ 55 h 55"/>
                      <a:gd name="T4" fmla="*/ 4 w 53"/>
                      <a:gd name="T5" fmla="*/ 53 h 55"/>
                      <a:gd name="T6" fmla="*/ 40 w 53"/>
                      <a:gd name="T7" fmla="*/ 0 h 55"/>
                      <a:gd name="T8" fmla="*/ 42 w 53"/>
                      <a:gd name="T9" fmla="*/ 2 h 55"/>
                      <a:gd name="T10" fmla="*/ 6 w 53"/>
                      <a:gd name="T11" fmla="*/ 51 h 55"/>
                      <a:gd name="T12" fmla="*/ 8 w 53"/>
                      <a:gd name="T13" fmla="*/ 52 h 55"/>
                      <a:gd name="T14" fmla="*/ 50 w 53"/>
                      <a:gd name="T15" fmla="*/ 6 h 55"/>
                      <a:gd name="T16" fmla="*/ 53 w 53"/>
                      <a:gd name="T17" fmla="*/ 8 h 55"/>
                      <a:gd name="T18" fmla="*/ 8 w 53"/>
                      <a:gd name="T19" fmla="*/ 55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53" h="55">
                        <a:moveTo>
                          <a:pt x="8" y="55"/>
                        </a:moveTo>
                        <a:cubicBezTo>
                          <a:pt x="8" y="55"/>
                          <a:pt x="8" y="55"/>
                          <a:pt x="8" y="55"/>
                        </a:cubicBezTo>
                        <a:cubicBezTo>
                          <a:pt x="6" y="55"/>
                          <a:pt x="5" y="54"/>
                          <a:pt x="4" y="53"/>
                        </a:cubicBezTo>
                        <a:cubicBezTo>
                          <a:pt x="0" y="45"/>
                          <a:pt x="31" y="10"/>
                          <a:pt x="40" y="0"/>
                        </a:cubicBezTo>
                        <a:cubicBezTo>
                          <a:pt x="42" y="2"/>
                          <a:pt x="42" y="2"/>
                          <a:pt x="42" y="2"/>
                        </a:cubicBezTo>
                        <a:cubicBezTo>
                          <a:pt x="23" y="23"/>
                          <a:pt x="4" y="47"/>
                          <a:pt x="6" y="51"/>
                        </a:cubicBezTo>
                        <a:cubicBezTo>
                          <a:pt x="7" y="52"/>
                          <a:pt x="7" y="52"/>
                          <a:pt x="8" y="52"/>
                        </a:cubicBezTo>
                        <a:cubicBezTo>
                          <a:pt x="15" y="52"/>
                          <a:pt x="32" y="38"/>
                          <a:pt x="50" y="6"/>
                        </a:cubicBezTo>
                        <a:cubicBezTo>
                          <a:pt x="53" y="8"/>
                          <a:pt x="53" y="8"/>
                          <a:pt x="53" y="8"/>
                        </a:cubicBezTo>
                        <a:cubicBezTo>
                          <a:pt x="35" y="39"/>
                          <a:pt x="17" y="55"/>
                          <a:pt x="8" y="55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94" name="ïsļíḑè"/>
                  <p:cNvSpPr/>
                  <p:nvPr/>
                </p:nvSpPr>
                <p:spPr bwMode="auto">
                  <a:xfrm>
                    <a:off x="5009624" y="5376288"/>
                    <a:ext cx="52356" cy="82500"/>
                  </a:xfrm>
                  <a:custGeom>
                    <a:avLst/>
                    <a:gdLst>
                      <a:gd name="T0" fmla="*/ 11 w 14"/>
                      <a:gd name="T1" fmla="*/ 22 h 22"/>
                      <a:gd name="T2" fmla="*/ 0 w 14"/>
                      <a:gd name="T3" fmla="*/ 3 h 22"/>
                      <a:gd name="T4" fmla="*/ 1 w 14"/>
                      <a:gd name="T5" fmla="*/ 0 h 22"/>
                      <a:gd name="T6" fmla="*/ 14 w 14"/>
                      <a:gd name="T7" fmla="*/ 21 h 22"/>
                      <a:gd name="T8" fmla="*/ 11 w 14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22">
                        <a:moveTo>
                          <a:pt x="11" y="22"/>
                        </a:moveTo>
                        <a:cubicBezTo>
                          <a:pt x="9" y="7"/>
                          <a:pt x="0" y="3"/>
                          <a:pt x="0" y="3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2" y="0"/>
                          <a:pt x="12" y="5"/>
                          <a:pt x="14" y="21"/>
                        </a:cubicBezTo>
                        <a:lnTo>
                          <a:pt x="11" y="22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3" name="îṡ1íďê"/>
                <p:cNvGrpSpPr/>
                <p:nvPr/>
              </p:nvGrpSpPr>
              <p:grpSpPr>
                <a:xfrm>
                  <a:off x="2627909" y="1485488"/>
                  <a:ext cx="339521" cy="337934"/>
                  <a:chOff x="5698186" y="4535417"/>
                  <a:chExt cx="339521" cy="337934"/>
                </a:xfrm>
              </p:grpSpPr>
              <p:sp>
                <p:nvSpPr>
                  <p:cNvPr id="86" name="ïSḻiḋê"/>
                  <p:cNvSpPr/>
                  <p:nvPr/>
                </p:nvSpPr>
                <p:spPr bwMode="auto">
                  <a:xfrm>
                    <a:off x="5698186" y="4535417"/>
                    <a:ext cx="339521" cy="337934"/>
                  </a:xfrm>
                  <a:custGeom>
                    <a:avLst/>
                    <a:gdLst>
                      <a:gd name="T0" fmla="*/ 45 w 90"/>
                      <a:gd name="T1" fmla="*/ 90 h 90"/>
                      <a:gd name="T2" fmla="*/ 0 w 90"/>
                      <a:gd name="T3" fmla="*/ 45 h 90"/>
                      <a:gd name="T4" fmla="*/ 45 w 90"/>
                      <a:gd name="T5" fmla="*/ 0 h 90"/>
                      <a:gd name="T6" fmla="*/ 90 w 90"/>
                      <a:gd name="T7" fmla="*/ 45 h 90"/>
                      <a:gd name="T8" fmla="*/ 45 w 90"/>
                      <a:gd name="T9" fmla="*/ 90 h 90"/>
                      <a:gd name="T10" fmla="*/ 45 w 90"/>
                      <a:gd name="T11" fmla="*/ 3 h 90"/>
                      <a:gd name="T12" fmla="*/ 3 w 90"/>
                      <a:gd name="T13" fmla="*/ 45 h 90"/>
                      <a:gd name="T14" fmla="*/ 45 w 90"/>
                      <a:gd name="T15" fmla="*/ 87 h 90"/>
                      <a:gd name="T16" fmla="*/ 87 w 90"/>
                      <a:gd name="T17" fmla="*/ 45 h 90"/>
                      <a:gd name="T18" fmla="*/ 45 w 90"/>
                      <a:gd name="T19" fmla="*/ 3 h 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90" h="90">
                        <a:moveTo>
                          <a:pt x="45" y="90"/>
                        </a:moveTo>
                        <a:cubicBezTo>
                          <a:pt x="20" y="90"/>
                          <a:pt x="0" y="70"/>
                          <a:pt x="0" y="45"/>
                        </a:cubicBezTo>
                        <a:cubicBezTo>
                          <a:pt x="0" y="21"/>
                          <a:pt x="20" y="0"/>
                          <a:pt x="45" y="0"/>
                        </a:cubicBezTo>
                        <a:cubicBezTo>
                          <a:pt x="70" y="0"/>
                          <a:pt x="90" y="21"/>
                          <a:pt x="90" y="45"/>
                        </a:cubicBezTo>
                        <a:cubicBezTo>
                          <a:pt x="90" y="70"/>
                          <a:pt x="70" y="90"/>
                          <a:pt x="45" y="90"/>
                        </a:cubicBezTo>
                        <a:close/>
                        <a:moveTo>
                          <a:pt x="45" y="3"/>
                        </a:moveTo>
                        <a:cubicBezTo>
                          <a:pt x="22" y="3"/>
                          <a:pt x="3" y="22"/>
                          <a:pt x="3" y="45"/>
                        </a:cubicBezTo>
                        <a:cubicBezTo>
                          <a:pt x="3" y="69"/>
                          <a:pt x="22" y="87"/>
                          <a:pt x="45" y="87"/>
                        </a:cubicBezTo>
                        <a:cubicBezTo>
                          <a:pt x="68" y="87"/>
                          <a:pt x="87" y="69"/>
                          <a:pt x="87" y="45"/>
                        </a:cubicBezTo>
                        <a:cubicBezTo>
                          <a:pt x="87" y="22"/>
                          <a:pt x="68" y="3"/>
                          <a:pt x="45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87" name="îṧḷíḓe"/>
                  <p:cNvSpPr/>
                  <p:nvPr/>
                </p:nvSpPr>
                <p:spPr bwMode="auto">
                  <a:xfrm>
                    <a:off x="5733090" y="4573495"/>
                    <a:ext cx="271300" cy="266540"/>
                  </a:xfrm>
                  <a:custGeom>
                    <a:avLst/>
                    <a:gdLst>
                      <a:gd name="T0" fmla="*/ 36 w 72"/>
                      <a:gd name="T1" fmla="*/ 71 h 71"/>
                      <a:gd name="T2" fmla="*/ 0 w 72"/>
                      <a:gd name="T3" fmla="*/ 35 h 71"/>
                      <a:gd name="T4" fmla="*/ 36 w 72"/>
                      <a:gd name="T5" fmla="*/ 0 h 71"/>
                      <a:gd name="T6" fmla="*/ 72 w 72"/>
                      <a:gd name="T7" fmla="*/ 35 h 71"/>
                      <a:gd name="T8" fmla="*/ 36 w 72"/>
                      <a:gd name="T9" fmla="*/ 71 h 71"/>
                      <a:gd name="T10" fmla="*/ 36 w 72"/>
                      <a:gd name="T11" fmla="*/ 3 h 71"/>
                      <a:gd name="T12" fmla="*/ 3 w 72"/>
                      <a:gd name="T13" fmla="*/ 35 h 71"/>
                      <a:gd name="T14" fmla="*/ 36 w 72"/>
                      <a:gd name="T15" fmla="*/ 68 h 71"/>
                      <a:gd name="T16" fmla="*/ 69 w 72"/>
                      <a:gd name="T17" fmla="*/ 35 h 71"/>
                      <a:gd name="T18" fmla="*/ 36 w 72"/>
                      <a:gd name="T19" fmla="*/ 3 h 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72" h="71">
                        <a:moveTo>
                          <a:pt x="36" y="71"/>
                        </a:moveTo>
                        <a:cubicBezTo>
                          <a:pt x="16" y="71"/>
                          <a:pt x="0" y="55"/>
                          <a:pt x="0" y="35"/>
                        </a:cubicBezTo>
                        <a:cubicBezTo>
                          <a:pt x="0" y="16"/>
                          <a:pt x="16" y="0"/>
                          <a:pt x="36" y="0"/>
                        </a:cubicBezTo>
                        <a:cubicBezTo>
                          <a:pt x="56" y="0"/>
                          <a:pt x="72" y="16"/>
                          <a:pt x="72" y="35"/>
                        </a:cubicBezTo>
                        <a:cubicBezTo>
                          <a:pt x="72" y="55"/>
                          <a:pt x="56" y="71"/>
                          <a:pt x="36" y="71"/>
                        </a:cubicBezTo>
                        <a:close/>
                        <a:moveTo>
                          <a:pt x="36" y="3"/>
                        </a:moveTo>
                        <a:cubicBezTo>
                          <a:pt x="18" y="3"/>
                          <a:pt x="3" y="17"/>
                          <a:pt x="3" y="35"/>
                        </a:cubicBezTo>
                        <a:cubicBezTo>
                          <a:pt x="3" y="53"/>
                          <a:pt x="18" y="68"/>
                          <a:pt x="36" y="68"/>
                        </a:cubicBezTo>
                        <a:cubicBezTo>
                          <a:pt x="54" y="68"/>
                          <a:pt x="69" y="53"/>
                          <a:pt x="69" y="35"/>
                        </a:cubicBezTo>
                        <a:cubicBezTo>
                          <a:pt x="69" y="17"/>
                          <a:pt x="54" y="3"/>
                          <a:pt x="36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88" name="iṩḷíḋé"/>
                  <p:cNvSpPr/>
                  <p:nvPr/>
                </p:nvSpPr>
                <p:spPr bwMode="auto">
                  <a:xfrm>
                    <a:off x="5845734" y="4686140"/>
                    <a:ext cx="41250" cy="41250"/>
                  </a:xfrm>
                  <a:custGeom>
                    <a:avLst/>
                    <a:gdLst>
                      <a:gd name="T0" fmla="*/ 6 w 11"/>
                      <a:gd name="T1" fmla="*/ 11 h 11"/>
                      <a:gd name="T2" fmla="*/ 0 w 11"/>
                      <a:gd name="T3" fmla="*/ 5 h 11"/>
                      <a:gd name="T4" fmla="*/ 6 w 11"/>
                      <a:gd name="T5" fmla="*/ 0 h 11"/>
                      <a:gd name="T6" fmla="*/ 11 w 11"/>
                      <a:gd name="T7" fmla="*/ 5 h 11"/>
                      <a:gd name="T8" fmla="*/ 6 w 11"/>
                      <a:gd name="T9" fmla="*/ 11 h 11"/>
                      <a:gd name="T10" fmla="*/ 6 w 11"/>
                      <a:gd name="T11" fmla="*/ 3 h 11"/>
                      <a:gd name="T12" fmla="*/ 3 w 11"/>
                      <a:gd name="T13" fmla="*/ 5 h 11"/>
                      <a:gd name="T14" fmla="*/ 6 w 11"/>
                      <a:gd name="T15" fmla="*/ 8 h 11"/>
                      <a:gd name="T16" fmla="*/ 8 w 11"/>
                      <a:gd name="T17" fmla="*/ 5 h 11"/>
                      <a:gd name="T18" fmla="*/ 6 w 11"/>
                      <a:gd name="T19" fmla="*/ 3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1" h="11">
                        <a:moveTo>
                          <a:pt x="6" y="11"/>
                        </a:moveTo>
                        <a:cubicBezTo>
                          <a:pt x="3" y="11"/>
                          <a:pt x="0" y="9"/>
                          <a:pt x="0" y="5"/>
                        </a:cubicBezTo>
                        <a:cubicBezTo>
                          <a:pt x="0" y="2"/>
                          <a:pt x="3" y="0"/>
                          <a:pt x="6" y="0"/>
                        </a:cubicBezTo>
                        <a:cubicBezTo>
                          <a:pt x="9" y="0"/>
                          <a:pt x="11" y="2"/>
                          <a:pt x="11" y="5"/>
                        </a:cubicBezTo>
                        <a:cubicBezTo>
                          <a:pt x="11" y="9"/>
                          <a:pt x="9" y="11"/>
                          <a:pt x="6" y="11"/>
                        </a:cubicBezTo>
                        <a:close/>
                        <a:moveTo>
                          <a:pt x="6" y="3"/>
                        </a:moveTo>
                        <a:cubicBezTo>
                          <a:pt x="4" y="3"/>
                          <a:pt x="3" y="4"/>
                          <a:pt x="3" y="5"/>
                        </a:cubicBezTo>
                        <a:cubicBezTo>
                          <a:pt x="3" y="7"/>
                          <a:pt x="4" y="8"/>
                          <a:pt x="6" y="8"/>
                        </a:cubicBezTo>
                        <a:cubicBezTo>
                          <a:pt x="7" y="8"/>
                          <a:pt x="8" y="7"/>
                          <a:pt x="8" y="5"/>
                        </a:cubicBezTo>
                        <a:cubicBezTo>
                          <a:pt x="8" y="4"/>
                          <a:pt x="7" y="3"/>
                          <a:pt x="6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89" name="í$lîdé"/>
                  <p:cNvSpPr/>
                  <p:nvPr/>
                </p:nvSpPr>
                <p:spPr bwMode="auto">
                  <a:xfrm>
                    <a:off x="5853667" y="4598880"/>
                    <a:ext cx="30145" cy="98366"/>
                  </a:xfrm>
                  <a:custGeom>
                    <a:avLst/>
                    <a:gdLst>
                      <a:gd name="T0" fmla="*/ 5 w 8"/>
                      <a:gd name="T1" fmla="*/ 26 h 26"/>
                      <a:gd name="T2" fmla="*/ 4 w 8"/>
                      <a:gd name="T3" fmla="*/ 6 h 26"/>
                      <a:gd name="T4" fmla="*/ 3 w 8"/>
                      <a:gd name="T5" fmla="*/ 24 h 26"/>
                      <a:gd name="T6" fmla="*/ 0 w 8"/>
                      <a:gd name="T7" fmla="*/ 24 h 26"/>
                      <a:gd name="T8" fmla="*/ 3 w 8"/>
                      <a:gd name="T9" fmla="*/ 1 h 26"/>
                      <a:gd name="T10" fmla="*/ 5 w 8"/>
                      <a:gd name="T11" fmla="*/ 1 h 26"/>
                      <a:gd name="T12" fmla="*/ 8 w 8"/>
                      <a:gd name="T13" fmla="*/ 26 h 26"/>
                      <a:gd name="T14" fmla="*/ 5 w 8"/>
                      <a:gd name="T15" fmla="*/ 26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" h="26">
                        <a:moveTo>
                          <a:pt x="5" y="26"/>
                        </a:moveTo>
                        <a:cubicBezTo>
                          <a:pt x="5" y="18"/>
                          <a:pt x="5" y="10"/>
                          <a:pt x="4" y="6"/>
                        </a:cubicBezTo>
                        <a:cubicBezTo>
                          <a:pt x="3" y="10"/>
                          <a:pt x="3" y="17"/>
                          <a:pt x="3" y="24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0" y="15"/>
                          <a:pt x="0" y="3"/>
                          <a:pt x="3" y="1"/>
                        </a:cubicBezTo>
                        <a:cubicBezTo>
                          <a:pt x="4" y="0"/>
                          <a:pt x="4" y="0"/>
                          <a:pt x="5" y="1"/>
                        </a:cubicBezTo>
                        <a:cubicBezTo>
                          <a:pt x="6" y="1"/>
                          <a:pt x="8" y="2"/>
                          <a:pt x="8" y="26"/>
                        </a:cubicBezTo>
                        <a:lnTo>
                          <a:pt x="5" y="26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90" name="ï$ļiḍé"/>
                  <p:cNvSpPr/>
                  <p:nvPr/>
                </p:nvSpPr>
                <p:spPr bwMode="auto">
                  <a:xfrm>
                    <a:off x="5763233" y="4689313"/>
                    <a:ext cx="93606" cy="44423"/>
                  </a:xfrm>
                  <a:custGeom>
                    <a:avLst/>
                    <a:gdLst>
                      <a:gd name="T0" fmla="*/ 5 w 25"/>
                      <a:gd name="T1" fmla="*/ 12 h 12"/>
                      <a:gd name="T2" fmla="*/ 1 w 25"/>
                      <a:gd name="T3" fmla="*/ 11 h 12"/>
                      <a:gd name="T4" fmla="*/ 0 w 25"/>
                      <a:gd name="T5" fmla="*/ 9 h 12"/>
                      <a:gd name="T6" fmla="*/ 24 w 25"/>
                      <a:gd name="T7" fmla="*/ 0 h 12"/>
                      <a:gd name="T8" fmla="*/ 25 w 25"/>
                      <a:gd name="T9" fmla="*/ 3 h 12"/>
                      <a:gd name="T10" fmla="*/ 6 w 25"/>
                      <a:gd name="T11" fmla="*/ 9 h 12"/>
                      <a:gd name="T12" fmla="*/ 24 w 25"/>
                      <a:gd name="T13" fmla="*/ 6 h 12"/>
                      <a:gd name="T14" fmla="*/ 24 w 25"/>
                      <a:gd name="T15" fmla="*/ 8 h 12"/>
                      <a:gd name="T16" fmla="*/ 5 w 25"/>
                      <a:gd name="T17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5" h="12">
                        <a:moveTo>
                          <a:pt x="5" y="12"/>
                        </a:moveTo>
                        <a:cubicBezTo>
                          <a:pt x="3" y="12"/>
                          <a:pt x="2" y="11"/>
                          <a:pt x="1" y="11"/>
                        </a:cubicBezTo>
                        <a:cubicBezTo>
                          <a:pt x="0" y="10"/>
                          <a:pt x="0" y="9"/>
                          <a:pt x="0" y="9"/>
                        </a:cubicBezTo>
                        <a:cubicBezTo>
                          <a:pt x="1" y="8"/>
                          <a:pt x="1" y="6"/>
                          <a:pt x="24" y="0"/>
                        </a:cubicBezTo>
                        <a:cubicBezTo>
                          <a:pt x="25" y="3"/>
                          <a:pt x="25" y="3"/>
                          <a:pt x="25" y="3"/>
                        </a:cubicBezTo>
                        <a:cubicBezTo>
                          <a:pt x="18" y="5"/>
                          <a:pt x="10" y="7"/>
                          <a:pt x="6" y="9"/>
                        </a:cubicBezTo>
                        <a:cubicBezTo>
                          <a:pt x="10" y="8"/>
                          <a:pt x="17" y="7"/>
                          <a:pt x="24" y="6"/>
                        </a:cubicBezTo>
                        <a:cubicBezTo>
                          <a:pt x="24" y="8"/>
                          <a:pt x="24" y="8"/>
                          <a:pt x="24" y="8"/>
                        </a:cubicBezTo>
                        <a:cubicBezTo>
                          <a:pt x="18" y="10"/>
                          <a:pt x="10" y="12"/>
                          <a:pt x="5" y="12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4" name="ïṩľide"/>
                <p:cNvGrpSpPr/>
                <p:nvPr/>
              </p:nvGrpSpPr>
              <p:grpSpPr>
                <a:xfrm>
                  <a:off x="3272006" y="1596959"/>
                  <a:ext cx="425193" cy="425194"/>
                  <a:chOff x="5623618" y="3915078"/>
                  <a:chExt cx="425193" cy="425194"/>
                </a:xfrm>
              </p:grpSpPr>
              <p:sp>
                <p:nvSpPr>
                  <p:cNvPr id="81" name="iṡlîḓè"/>
                  <p:cNvSpPr/>
                  <p:nvPr/>
                </p:nvSpPr>
                <p:spPr bwMode="auto">
                  <a:xfrm>
                    <a:off x="5653762" y="3942049"/>
                    <a:ext cx="11106" cy="376011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82" name="îşlidé"/>
                  <p:cNvSpPr/>
                  <p:nvPr/>
                </p:nvSpPr>
                <p:spPr bwMode="auto">
                  <a:xfrm>
                    <a:off x="5623618" y="3915078"/>
                    <a:ext cx="60288" cy="82500"/>
                  </a:xfrm>
                  <a:custGeom>
                    <a:avLst/>
                    <a:gdLst>
                      <a:gd name="T0" fmla="*/ 7 w 38"/>
                      <a:gd name="T1" fmla="*/ 52 h 52"/>
                      <a:gd name="T2" fmla="*/ 0 w 38"/>
                      <a:gd name="T3" fmla="*/ 48 h 52"/>
                      <a:gd name="T4" fmla="*/ 21 w 38"/>
                      <a:gd name="T5" fmla="*/ 0 h 52"/>
                      <a:gd name="T6" fmla="*/ 38 w 38"/>
                      <a:gd name="T7" fmla="*/ 45 h 52"/>
                      <a:gd name="T8" fmla="*/ 31 w 38"/>
                      <a:gd name="T9" fmla="*/ 48 h 52"/>
                      <a:gd name="T10" fmla="*/ 21 w 38"/>
                      <a:gd name="T11" fmla="*/ 19 h 52"/>
                      <a:gd name="T12" fmla="*/ 7 w 38"/>
                      <a:gd name="T13" fmla="*/ 52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8" h="52">
                        <a:moveTo>
                          <a:pt x="7" y="52"/>
                        </a:moveTo>
                        <a:lnTo>
                          <a:pt x="0" y="48"/>
                        </a:lnTo>
                        <a:lnTo>
                          <a:pt x="21" y="0"/>
                        </a:lnTo>
                        <a:lnTo>
                          <a:pt x="38" y="45"/>
                        </a:lnTo>
                        <a:lnTo>
                          <a:pt x="31" y="48"/>
                        </a:lnTo>
                        <a:lnTo>
                          <a:pt x="21" y="19"/>
                        </a:lnTo>
                        <a:lnTo>
                          <a:pt x="7" y="52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83" name="íSļïḓe"/>
                  <p:cNvSpPr/>
                  <p:nvPr/>
                </p:nvSpPr>
                <p:spPr bwMode="auto">
                  <a:xfrm>
                    <a:off x="5653762" y="4305369"/>
                    <a:ext cx="369666" cy="12692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84" name="îṥḻïdè"/>
                  <p:cNvSpPr/>
                  <p:nvPr/>
                </p:nvSpPr>
                <p:spPr bwMode="auto">
                  <a:xfrm>
                    <a:off x="5969484" y="4279984"/>
                    <a:ext cx="79327" cy="60288"/>
                  </a:xfrm>
                  <a:custGeom>
                    <a:avLst/>
                    <a:gdLst>
                      <a:gd name="T0" fmla="*/ 5 w 50"/>
                      <a:gd name="T1" fmla="*/ 38 h 38"/>
                      <a:gd name="T2" fmla="*/ 3 w 50"/>
                      <a:gd name="T3" fmla="*/ 31 h 38"/>
                      <a:gd name="T4" fmla="*/ 31 w 50"/>
                      <a:gd name="T5" fmla="*/ 21 h 38"/>
                      <a:gd name="T6" fmla="*/ 0 w 50"/>
                      <a:gd name="T7" fmla="*/ 7 h 38"/>
                      <a:gd name="T8" fmla="*/ 3 w 50"/>
                      <a:gd name="T9" fmla="*/ 0 h 38"/>
                      <a:gd name="T10" fmla="*/ 50 w 50"/>
                      <a:gd name="T11" fmla="*/ 21 h 38"/>
                      <a:gd name="T12" fmla="*/ 5 w 50"/>
                      <a:gd name="T13" fmla="*/ 38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0" h="38">
                        <a:moveTo>
                          <a:pt x="5" y="38"/>
                        </a:moveTo>
                        <a:lnTo>
                          <a:pt x="3" y="31"/>
                        </a:lnTo>
                        <a:lnTo>
                          <a:pt x="31" y="21"/>
                        </a:lnTo>
                        <a:lnTo>
                          <a:pt x="0" y="7"/>
                        </a:lnTo>
                        <a:lnTo>
                          <a:pt x="3" y="0"/>
                        </a:lnTo>
                        <a:lnTo>
                          <a:pt x="50" y="21"/>
                        </a:lnTo>
                        <a:lnTo>
                          <a:pt x="5" y="38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85" name="iśḻíde"/>
                  <p:cNvSpPr/>
                  <p:nvPr/>
                </p:nvSpPr>
                <p:spPr bwMode="auto">
                  <a:xfrm>
                    <a:off x="5653762" y="4084838"/>
                    <a:ext cx="304617" cy="228463"/>
                  </a:xfrm>
                  <a:custGeom>
                    <a:avLst/>
                    <a:gdLst>
                      <a:gd name="T0" fmla="*/ 78 w 81"/>
                      <a:gd name="T1" fmla="*/ 61 h 61"/>
                      <a:gd name="T2" fmla="*/ 63 w 81"/>
                      <a:gd name="T3" fmla="*/ 5 h 61"/>
                      <a:gd name="T4" fmla="*/ 55 w 81"/>
                      <a:gd name="T5" fmla="*/ 4 h 61"/>
                      <a:gd name="T6" fmla="*/ 48 w 81"/>
                      <a:gd name="T7" fmla="*/ 23 h 61"/>
                      <a:gd name="T8" fmla="*/ 39 w 81"/>
                      <a:gd name="T9" fmla="*/ 44 h 61"/>
                      <a:gd name="T10" fmla="*/ 23 w 81"/>
                      <a:gd name="T11" fmla="*/ 37 h 61"/>
                      <a:gd name="T12" fmla="*/ 15 w 81"/>
                      <a:gd name="T13" fmla="*/ 28 h 61"/>
                      <a:gd name="T14" fmla="*/ 13 w 81"/>
                      <a:gd name="T15" fmla="*/ 29 h 61"/>
                      <a:gd name="T16" fmla="*/ 3 w 81"/>
                      <a:gd name="T17" fmla="*/ 59 h 61"/>
                      <a:gd name="T18" fmla="*/ 0 w 81"/>
                      <a:gd name="T19" fmla="*/ 58 h 61"/>
                      <a:gd name="T20" fmla="*/ 11 w 81"/>
                      <a:gd name="T21" fmla="*/ 26 h 61"/>
                      <a:gd name="T22" fmla="*/ 16 w 81"/>
                      <a:gd name="T23" fmla="*/ 26 h 61"/>
                      <a:gd name="T24" fmla="*/ 26 w 81"/>
                      <a:gd name="T25" fmla="*/ 35 h 61"/>
                      <a:gd name="T26" fmla="*/ 38 w 81"/>
                      <a:gd name="T27" fmla="*/ 41 h 61"/>
                      <a:gd name="T28" fmla="*/ 45 w 81"/>
                      <a:gd name="T29" fmla="*/ 23 h 61"/>
                      <a:gd name="T30" fmla="*/ 54 w 81"/>
                      <a:gd name="T31" fmla="*/ 2 h 61"/>
                      <a:gd name="T32" fmla="*/ 64 w 81"/>
                      <a:gd name="T33" fmla="*/ 3 h 61"/>
                      <a:gd name="T34" fmla="*/ 81 w 81"/>
                      <a:gd name="T35" fmla="*/ 61 h 61"/>
                      <a:gd name="T36" fmla="*/ 78 w 81"/>
                      <a:gd name="T37" fmla="*/ 61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81" h="61">
                        <a:moveTo>
                          <a:pt x="78" y="61"/>
                        </a:moveTo>
                        <a:cubicBezTo>
                          <a:pt x="78" y="47"/>
                          <a:pt x="75" y="11"/>
                          <a:pt x="63" y="5"/>
                        </a:cubicBezTo>
                        <a:cubicBezTo>
                          <a:pt x="60" y="4"/>
                          <a:pt x="57" y="3"/>
                          <a:pt x="55" y="4"/>
                        </a:cubicBezTo>
                        <a:cubicBezTo>
                          <a:pt x="51" y="7"/>
                          <a:pt x="50" y="15"/>
                          <a:pt x="48" y="23"/>
                        </a:cubicBezTo>
                        <a:cubicBezTo>
                          <a:pt x="47" y="33"/>
                          <a:pt x="45" y="41"/>
                          <a:pt x="39" y="44"/>
                        </a:cubicBezTo>
                        <a:cubicBezTo>
                          <a:pt x="31" y="48"/>
                          <a:pt x="27" y="42"/>
                          <a:pt x="23" y="37"/>
                        </a:cubicBezTo>
                        <a:cubicBezTo>
                          <a:pt x="21" y="33"/>
                          <a:pt x="19" y="30"/>
                          <a:pt x="15" y="28"/>
                        </a:cubicBezTo>
                        <a:cubicBezTo>
                          <a:pt x="14" y="28"/>
                          <a:pt x="13" y="28"/>
                          <a:pt x="13" y="29"/>
                        </a:cubicBezTo>
                        <a:cubicBezTo>
                          <a:pt x="7" y="32"/>
                          <a:pt x="4" y="51"/>
                          <a:pt x="3" y="59"/>
                        </a:cubicBezTo>
                        <a:cubicBezTo>
                          <a:pt x="0" y="58"/>
                          <a:pt x="0" y="58"/>
                          <a:pt x="0" y="58"/>
                        </a:cubicBezTo>
                        <a:cubicBezTo>
                          <a:pt x="0" y="55"/>
                          <a:pt x="3" y="30"/>
                          <a:pt x="11" y="26"/>
                        </a:cubicBezTo>
                        <a:cubicBezTo>
                          <a:pt x="13" y="25"/>
                          <a:pt x="14" y="25"/>
                          <a:pt x="16" y="26"/>
                        </a:cubicBezTo>
                        <a:cubicBezTo>
                          <a:pt x="21" y="28"/>
                          <a:pt x="23" y="32"/>
                          <a:pt x="26" y="35"/>
                        </a:cubicBezTo>
                        <a:cubicBezTo>
                          <a:pt x="30" y="41"/>
                          <a:pt x="32" y="44"/>
                          <a:pt x="38" y="41"/>
                        </a:cubicBezTo>
                        <a:cubicBezTo>
                          <a:pt x="42" y="39"/>
                          <a:pt x="44" y="31"/>
                          <a:pt x="45" y="23"/>
                        </a:cubicBezTo>
                        <a:cubicBezTo>
                          <a:pt x="47" y="13"/>
                          <a:pt x="48" y="5"/>
                          <a:pt x="54" y="2"/>
                        </a:cubicBezTo>
                        <a:cubicBezTo>
                          <a:pt x="57" y="0"/>
                          <a:pt x="60" y="1"/>
                          <a:pt x="64" y="3"/>
                        </a:cubicBezTo>
                        <a:cubicBezTo>
                          <a:pt x="80" y="10"/>
                          <a:pt x="81" y="59"/>
                          <a:pt x="81" y="61"/>
                        </a:cubicBezTo>
                        <a:lnTo>
                          <a:pt x="78" y="61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5" name="ïṥ1ïdé"/>
                <p:cNvGrpSpPr/>
                <p:nvPr/>
              </p:nvGrpSpPr>
              <p:grpSpPr>
                <a:xfrm>
                  <a:off x="4263837" y="2865836"/>
                  <a:ext cx="380772" cy="341108"/>
                  <a:chOff x="5100057" y="4749602"/>
                  <a:chExt cx="380772" cy="341108"/>
                </a:xfrm>
              </p:grpSpPr>
              <p:sp>
                <p:nvSpPr>
                  <p:cNvPr id="79" name="iṥľídè"/>
                  <p:cNvSpPr/>
                  <p:nvPr/>
                </p:nvSpPr>
                <p:spPr bwMode="auto">
                  <a:xfrm>
                    <a:off x="5100057" y="4809891"/>
                    <a:ext cx="282405" cy="280819"/>
                  </a:xfrm>
                  <a:custGeom>
                    <a:avLst/>
                    <a:gdLst>
                      <a:gd name="T0" fmla="*/ 72 w 75"/>
                      <a:gd name="T1" fmla="*/ 72 h 75"/>
                      <a:gd name="T2" fmla="*/ 3 w 75"/>
                      <a:gd name="T3" fmla="*/ 72 h 75"/>
                      <a:gd name="T4" fmla="*/ 3 w 75"/>
                      <a:gd name="T5" fmla="*/ 3 h 75"/>
                      <a:gd name="T6" fmla="*/ 16 w 75"/>
                      <a:gd name="T7" fmla="*/ 3 h 75"/>
                      <a:gd name="T8" fmla="*/ 15 w 75"/>
                      <a:gd name="T9" fmla="*/ 0 h 75"/>
                      <a:gd name="T10" fmla="*/ 0 w 75"/>
                      <a:gd name="T11" fmla="*/ 0 h 75"/>
                      <a:gd name="T12" fmla="*/ 0 w 75"/>
                      <a:gd name="T13" fmla="*/ 75 h 75"/>
                      <a:gd name="T14" fmla="*/ 75 w 75"/>
                      <a:gd name="T15" fmla="*/ 75 h 75"/>
                      <a:gd name="T16" fmla="*/ 75 w 75"/>
                      <a:gd name="T17" fmla="*/ 27 h 75"/>
                      <a:gd name="T18" fmla="*/ 72 w 75"/>
                      <a:gd name="T19" fmla="*/ 29 h 75"/>
                      <a:gd name="T20" fmla="*/ 72 w 75"/>
                      <a:gd name="T21" fmla="*/ 72 h 75"/>
                      <a:gd name="T22" fmla="*/ 28 w 75"/>
                      <a:gd name="T23" fmla="*/ 0 h 75"/>
                      <a:gd name="T24" fmla="*/ 29 w 75"/>
                      <a:gd name="T25" fmla="*/ 3 h 75"/>
                      <a:gd name="T26" fmla="*/ 72 w 75"/>
                      <a:gd name="T27" fmla="*/ 3 h 75"/>
                      <a:gd name="T28" fmla="*/ 72 w 75"/>
                      <a:gd name="T29" fmla="*/ 13 h 75"/>
                      <a:gd name="T30" fmla="*/ 75 w 75"/>
                      <a:gd name="T31" fmla="*/ 11 h 75"/>
                      <a:gd name="T32" fmla="*/ 75 w 75"/>
                      <a:gd name="T33" fmla="*/ 0 h 75"/>
                      <a:gd name="T34" fmla="*/ 28 w 75"/>
                      <a:gd name="T3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75" h="75">
                        <a:moveTo>
                          <a:pt x="72" y="72"/>
                        </a:moveTo>
                        <a:cubicBezTo>
                          <a:pt x="3" y="72"/>
                          <a:pt x="3" y="72"/>
                          <a:pt x="3" y="72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5" y="2"/>
                          <a:pt x="15" y="1"/>
                          <a:pt x="15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75"/>
                          <a:pt x="0" y="75"/>
                          <a:pt x="0" y="75"/>
                        </a:cubicBezTo>
                        <a:cubicBezTo>
                          <a:pt x="75" y="75"/>
                          <a:pt x="75" y="75"/>
                          <a:pt x="75" y="75"/>
                        </a:cubicBezTo>
                        <a:cubicBezTo>
                          <a:pt x="75" y="27"/>
                          <a:pt x="75" y="27"/>
                          <a:pt x="75" y="27"/>
                        </a:cubicBezTo>
                        <a:cubicBezTo>
                          <a:pt x="74" y="28"/>
                          <a:pt x="73" y="29"/>
                          <a:pt x="72" y="29"/>
                        </a:cubicBezTo>
                        <a:lnTo>
                          <a:pt x="72" y="72"/>
                        </a:lnTo>
                        <a:close/>
                        <a:moveTo>
                          <a:pt x="28" y="0"/>
                        </a:moveTo>
                        <a:cubicBezTo>
                          <a:pt x="28" y="1"/>
                          <a:pt x="29" y="2"/>
                          <a:pt x="29" y="3"/>
                        </a:cubicBezTo>
                        <a:cubicBezTo>
                          <a:pt x="72" y="3"/>
                          <a:pt x="72" y="3"/>
                          <a:pt x="72" y="3"/>
                        </a:cubicBezTo>
                        <a:cubicBezTo>
                          <a:pt x="72" y="13"/>
                          <a:pt x="72" y="13"/>
                          <a:pt x="72" y="13"/>
                        </a:cubicBezTo>
                        <a:cubicBezTo>
                          <a:pt x="73" y="13"/>
                          <a:pt x="74" y="12"/>
                          <a:pt x="75" y="11"/>
                        </a:cubicBezTo>
                        <a:cubicBezTo>
                          <a:pt x="75" y="0"/>
                          <a:pt x="75" y="0"/>
                          <a:pt x="75" y="0"/>
                        </a:cubicBez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80" name="ïṥḷíḑe"/>
                  <p:cNvSpPr/>
                  <p:nvPr/>
                </p:nvSpPr>
                <p:spPr bwMode="auto">
                  <a:xfrm>
                    <a:off x="5133375" y="4749602"/>
                    <a:ext cx="347454" cy="258607"/>
                  </a:xfrm>
                  <a:custGeom>
                    <a:avLst/>
                    <a:gdLst>
                      <a:gd name="T0" fmla="*/ 91 w 92"/>
                      <a:gd name="T1" fmla="*/ 22 h 69"/>
                      <a:gd name="T2" fmla="*/ 83 w 92"/>
                      <a:gd name="T3" fmla="*/ 17 h 69"/>
                      <a:gd name="T4" fmla="*/ 66 w 92"/>
                      <a:gd name="T5" fmla="*/ 24 h 69"/>
                      <a:gd name="T6" fmla="*/ 63 w 92"/>
                      <a:gd name="T7" fmla="*/ 26 h 69"/>
                      <a:gd name="T8" fmla="*/ 44 w 92"/>
                      <a:gd name="T9" fmla="*/ 39 h 69"/>
                      <a:gd name="T10" fmla="*/ 35 w 92"/>
                      <a:gd name="T11" fmla="*/ 46 h 69"/>
                      <a:gd name="T12" fmla="*/ 29 w 92"/>
                      <a:gd name="T13" fmla="*/ 31 h 69"/>
                      <a:gd name="T14" fmla="*/ 23 w 92"/>
                      <a:gd name="T15" fmla="*/ 19 h 69"/>
                      <a:gd name="T16" fmla="*/ 22 w 92"/>
                      <a:gd name="T17" fmla="*/ 16 h 69"/>
                      <a:gd name="T18" fmla="*/ 8 w 92"/>
                      <a:gd name="T19" fmla="*/ 0 h 69"/>
                      <a:gd name="T20" fmla="*/ 0 w 92"/>
                      <a:gd name="T21" fmla="*/ 7 h 69"/>
                      <a:gd name="T22" fmla="*/ 0 w 92"/>
                      <a:gd name="T23" fmla="*/ 8 h 69"/>
                      <a:gd name="T24" fmla="*/ 0 w 92"/>
                      <a:gd name="T25" fmla="*/ 8 h 69"/>
                      <a:gd name="T26" fmla="*/ 2 w 92"/>
                      <a:gd name="T27" fmla="*/ 16 h 69"/>
                      <a:gd name="T28" fmla="*/ 3 w 92"/>
                      <a:gd name="T29" fmla="*/ 19 h 69"/>
                      <a:gd name="T30" fmla="*/ 28 w 92"/>
                      <a:gd name="T31" fmla="*/ 69 h 69"/>
                      <a:gd name="T32" fmla="*/ 63 w 92"/>
                      <a:gd name="T33" fmla="*/ 49 h 69"/>
                      <a:gd name="T34" fmla="*/ 66 w 92"/>
                      <a:gd name="T35" fmla="*/ 47 h 69"/>
                      <a:gd name="T36" fmla="*/ 90 w 92"/>
                      <a:gd name="T37" fmla="*/ 26 h 69"/>
                      <a:gd name="T38" fmla="*/ 91 w 92"/>
                      <a:gd name="T39" fmla="*/ 22 h 69"/>
                      <a:gd name="T40" fmla="*/ 85 w 92"/>
                      <a:gd name="T41" fmla="*/ 27 h 69"/>
                      <a:gd name="T42" fmla="*/ 66 w 92"/>
                      <a:gd name="T43" fmla="*/ 43 h 69"/>
                      <a:gd name="T44" fmla="*/ 63 w 92"/>
                      <a:gd name="T45" fmla="*/ 45 h 69"/>
                      <a:gd name="T46" fmla="*/ 28 w 92"/>
                      <a:gd name="T47" fmla="*/ 66 h 69"/>
                      <a:gd name="T48" fmla="*/ 7 w 92"/>
                      <a:gd name="T49" fmla="*/ 19 h 69"/>
                      <a:gd name="T50" fmla="*/ 6 w 92"/>
                      <a:gd name="T51" fmla="*/ 16 h 69"/>
                      <a:gd name="T52" fmla="*/ 3 w 92"/>
                      <a:gd name="T53" fmla="*/ 8 h 69"/>
                      <a:gd name="T54" fmla="*/ 8 w 92"/>
                      <a:gd name="T55" fmla="*/ 3 h 69"/>
                      <a:gd name="T56" fmla="*/ 19 w 92"/>
                      <a:gd name="T57" fmla="*/ 16 h 69"/>
                      <a:gd name="T58" fmla="*/ 20 w 92"/>
                      <a:gd name="T59" fmla="*/ 19 h 69"/>
                      <a:gd name="T60" fmla="*/ 26 w 92"/>
                      <a:gd name="T61" fmla="*/ 33 h 69"/>
                      <a:gd name="T62" fmla="*/ 35 w 92"/>
                      <a:gd name="T63" fmla="*/ 49 h 69"/>
                      <a:gd name="T64" fmla="*/ 36 w 92"/>
                      <a:gd name="T65" fmla="*/ 49 h 69"/>
                      <a:gd name="T66" fmla="*/ 46 w 92"/>
                      <a:gd name="T67" fmla="*/ 41 h 69"/>
                      <a:gd name="T68" fmla="*/ 63 w 92"/>
                      <a:gd name="T69" fmla="*/ 29 h 69"/>
                      <a:gd name="T70" fmla="*/ 66 w 92"/>
                      <a:gd name="T71" fmla="*/ 27 h 69"/>
                      <a:gd name="T72" fmla="*/ 83 w 92"/>
                      <a:gd name="T73" fmla="*/ 20 h 69"/>
                      <a:gd name="T74" fmla="*/ 88 w 92"/>
                      <a:gd name="T75" fmla="*/ 23 h 69"/>
                      <a:gd name="T76" fmla="*/ 85 w 92"/>
                      <a:gd name="T77" fmla="*/ 27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92" h="69">
                        <a:moveTo>
                          <a:pt x="91" y="22"/>
                        </a:moveTo>
                        <a:cubicBezTo>
                          <a:pt x="89" y="19"/>
                          <a:pt x="87" y="17"/>
                          <a:pt x="83" y="17"/>
                        </a:cubicBezTo>
                        <a:cubicBezTo>
                          <a:pt x="78" y="17"/>
                          <a:pt x="72" y="20"/>
                          <a:pt x="66" y="24"/>
                        </a:cubicBezTo>
                        <a:cubicBezTo>
                          <a:pt x="65" y="24"/>
                          <a:pt x="64" y="25"/>
                          <a:pt x="63" y="26"/>
                        </a:cubicBezTo>
                        <a:cubicBezTo>
                          <a:pt x="56" y="30"/>
                          <a:pt x="50" y="35"/>
                          <a:pt x="44" y="39"/>
                        </a:cubicBezTo>
                        <a:cubicBezTo>
                          <a:pt x="41" y="42"/>
                          <a:pt x="37" y="45"/>
                          <a:pt x="35" y="46"/>
                        </a:cubicBezTo>
                        <a:cubicBezTo>
                          <a:pt x="34" y="44"/>
                          <a:pt x="31" y="37"/>
                          <a:pt x="29" y="31"/>
                        </a:cubicBezTo>
                        <a:cubicBezTo>
                          <a:pt x="27" y="27"/>
                          <a:pt x="25" y="23"/>
                          <a:pt x="23" y="19"/>
                        </a:cubicBezTo>
                        <a:cubicBezTo>
                          <a:pt x="23" y="18"/>
                          <a:pt x="23" y="17"/>
                          <a:pt x="22" y="16"/>
                        </a:cubicBezTo>
                        <a:cubicBezTo>
                          <a:pt x="17" y="6"/>
                          <a:pt x="13" y="0"/>
                          <a:pt x="8" y="0"/>
                        </a:cubicBezTo>
                        <a:cubicBezTo>
                          <a:pt x="5" y="0"/>
                          <a:pt x="2" y="2"/>
                          <a:pt x="0" y="7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1" y="10"/>
                          <a:pt x="1" y="13"/>
                          <a:pt x="2" y="16"/>
                        </a:cubicBezTo>
                        <a:cubicBezTo>
                          <a:pt x="3" y="17"/>
                          <a:pt x="3" y="18"/>
                          <a:pt x="3" y="19"/>
                        </a:cubicBezTo>
                        <a:cubicBezTo>
                          <a:pt x="10" y="38"/>
                          <a:pt x="21" y="69"/>
                          <a:pt x="28" y="69"/>
                        </a:cubicBezTo>
                        <a:cubicBezTo>
                          <a:pt x="32" y="69"/>
                          <a:pt x="48" y="59"/>
                          <a:pt x="63" y="49"/>
                        </a:cubicBezTo>
                        <a:cubicBezTo>
                          <a:pt x="64" y="48"/>
                          <a:pt x="65" y="48"/>
                          <a:pt x="66" y="47"/>
                        </a:cubicBezTo>
                        <a:cubicBezTo>
                          <a:pt x="77" y="39"/>
                          <a:pt x="88" y="30"/>
                          <a:pt x="90" y="26"/>
                        </a:cubicBezTo>
                        <a:cubicBezTo>
                          <a:pt x="91" y="25"/>
                          <a:pt x="92" y="23"/>
                          <a:pt x="91" y="22"/>
                        </a:cubicBezTo>
                        <a:close/>
                        <a:moveTo>
                          <a:pt x="85" y="27"/>
                        </a:moveTo>
                        <a:cubicBezTo>
                          <a:pt x="81" y="32"/>
                          <a:pt x="74" y="37"/>
                          <a:pt x="66" y="43"/>
                        </a:cubicBezTo>
                        <a:cubicBezTo>
                          <a:pt x="65" y="44"/>
                          <a:pt x="64" y="45"/>
                          <a:pt x="63" y="45"/>
                        </a:cubicBezTo>
                        <a:cubicBezTo>
                          <a:pt x="48" y="56"/>
                          <a:pt x="31" y="66"/>
                          <a:pt x="28" y="66"/>
                        </a:cubicBezTo>
                        <a:cubicBezTo>
                          <a:pt x="24" y="66"/>
                          <a:pt x="15" y="43"/>
                          <a:pt x="7" y="19"/>
                        </a:cubicBezTo>
                        <a:cubicBezTo>
                          <a:pt x="6" y="18"/>
                          <a:pt x="6" y="17"/>
                          <a:pt x="6" y="16"/>
                        </a:cubicBezTo>
                        <a:cubicBezTo>
                          <a:pt x="5" y="13"/>
                          <a:pt x="4" y="11"/>
                          <a:pt x="3" y="8"/>
                        </a:cubicBezTo>
                        <a:cubicBezTo>
                          <a:pt x="4" y="6"/>
                          <a:pt x="6" y="3"/>
                          <a:pt x="8" y="3"/>
                        </a:cubicBezTo>
                        <a:cubicBezTo>
                          <a:pt x="11" y="3"/>
                          <a:pt x="15" y="9"/>
                          <a:pt x="19" y="16"/>
                        </a:cubicBezTo>
                        <a:cubicBezTo>
                          <a:pt x="19" y="17"/>
                          <a:pt x="20" y="18"/>
                          <a:pt x="20" y="19"/>
                        </a:cubicBezTo>
                        <a:cubicBezTo>
                          <a:pt x="22" y="24"/>
                          <a:pt x="24" y="28"/>
                          <a:pt x="26" y="33"/>
                        </a:cubicBezTo>
                        <a:cubicBezTo>
                          <a:pt x="31" y="45"/>
                          <a:pt x="33" y="49"/>
                          <a:pt x="35" y="49"/>
                        </a:cubicBezTo>
                        <a:cubicBezTo>
                          <a:pt x="36" y="49"/>
                          <a:pt x="36" y="49"/>
                          <a:pt x="36" y="49"/>
                        </a:cubicBezTo>
                        <a:cubicBezTo>
                          <a:pt x="37" y="48"/>
                          <a:pt x="40" y="46"/>
                          <a:pt x="46" y="41"/>
                        </a:cubicBezTo>
                        <a:cubicBezTo>
                          <a:pt x="51" y="38"/>
                          <a:pt x="57" y="33"/>
                          <a:pt x="63" y="29"/>
                        </a:cubicBezTo>
                        <a:cubicBezTo>
                          <a:pt x="64" y="29"/>
                          <a:pt x="65" y="28"/>
                          <a:pt x="66" y="27"/>
                        </a:cubicBezTo>
                        <a:cubicBezTo>
                          <a:pt x="72" y="23"/>
                          <a:pt x="79" y="20"/>
                          <a:pt x="83" y="20"/>
                        </a:cubicBezTo>
                        <a:cubicBezTo>
                          <a:pt x="86" y="20"/>
                          <a:pt x="87" y="21"/>
                          <a:pt x="88" y="23"/>
                        </a:cubicBezTo>
                        <a:cubicBezTo>
                          <a:pt x="88" y="23"/>
                          <a:pt x="88" y="24"/>
                          <a:pt x="85" y="27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6" name="iṥ1íďè"/>
                <p:cNvGrpSpPr/>
                <p:nvPr/>
              </p:nvGrpSpPr>
              <p:grpSpPr>
                <a:xfrm>
                  <a:off x="4006816" y="3479570"/>
                  <a:ext cx="447407" cy="322069"/>
                  <a:chOff x="5141307" y="4268878"/>
                  <a:chExt cx="447407" cy="322069"/>
                </a:xfrm>
              </p:grpSpPr>
              <p:sp>
                <p:nvSpPr>
                  <p:cNvPr id="77" name="ís1îḋe"/>
                  <p:cNvSpPr/>
                  <p:nvPr/>
                </p:nvSpPr>
                <p:spPr bwMode="auto">
                  <a:xfrm>
                    <a:off x="5141307" y="4268878"/>
                    <a:ext cx="339521" cy="225290"/>
                  </a:xfrm>
                  <a:custGeom>
                    <a:avLst/>
                    <a:gdLst>
                      <a:gd name="T0" fmla="*/ 5 w 90"/>
                      <a:gd name="T1" fmla="*/ 60 h 60"/>
                      <a:gd name="T2" fmla="*/ 10 w 90"/>
                      <a:gd name="T3" fmla="*/ 43 h 60"/>
                      <a:gd name="T4" fmla="*/ 0 w 90"/>
                      <a:gd name="T5" fmla="*/ 26 h 60"/>
                      <a:gd name="T6" fmla="*/ 45 w 90"/>
                      <a:gd name="T7" fmla="*/ 0 h 60"/>
                      <a:gd name="T8" fmla="*/ 90 w 90"/>
                      <a:gd name="T9" fmla="*/ 26 h 60"/>
                      <a:gd name="T10" fmla="*/ 45 w 90"/>
                      <a:gd name="T11" fmla="*/ 52 h 60"/>
                      <a:gd name="T12" fmla="*/ 35 w 90"/>
                      <a:gd name="T13" fmla="*/ 52 h 60"/>
                      <a:gd name="T14" fmla="*/ 5 w 90"/>
                      <a:gd name="T15" fmla="*/ 60 h 60"/>
                      <a:gd name="T16" fmla="*/ 45 w 90"/>
                      <a:gd name="T17" fmla="*/ 3 h 60"/>
                      <a:gd name="T18" fmla="*/ 3 w 90"/>
                      <a:gd name="T19" fmla="*/ 26 h 60"/>
                      <a:gd name="T20" fmla="*/ 13 w 90"/>
                      <a:gd name="T21" fmla="*/ 41 h 60"/>
                      <a:gd name="T22" fmla="*/ 13 w 90"/>
                      <a:gd name="T23" fmla="*/ 42 h 60"/>
                      <a:gd name="T24" fmla="*/ 9 w 90"/>
                      <a:gd name="T25" fmla="*/ 56 h 60"/>
                      <a:gd name="T26" fmla="*/ 32 w 90"/>
                      <a:gd name="T27" fmla="*/ 49 h 60"/>
                      <a:gd name="T28" fmla="*/ 31 w 90"/>
                      <a:gd name="T29" fmla="*/ 48 h 60"/>
                      <a:gd name="T30" fmla="*/ 35 w 90"/>
                      <a:gd name="T31" fmla="*/ 49 h 60"/>
                      <a:gd name="T32" fmla="*/ 45 w 90"/>
                      <a:gd name="T33" fmla="*/ 49 h 60"/>
                      <a:gd name="T34" fmla="*/ 87 w 90"/>
                      <a:gd name="T35" fmla="*/ 26 h 60"/>
                      <a:gd name="T36" fmla="*/ 45 w 90"/>
                      <a:gd name="T37" fmla="*/ 3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90" h="60">
                        <a:moveTo>
                          <a:pt x="5" y="60"/>
                        </a:moveTo>
                        <a:cubicBezTo>
                          <a:pt x="10" y="43"/>
                          <a:pt x="10" y="43"/>
                          <a:pt x="10" y="43"/>
                        </a:cubicBezTo>
                        <a:cubicBezTo>
                          <a:pt x="3" y="38"/>
                          <a:pt x="0" y="32"/>
                          <a:pt x="0" y="26"/>
                        </a:cubicBezTo>
                        <a:cubicBezTo>
                          <a:pt x="0" y="12"/>
                          <a:pt x="20" y="0"/>
                          <a:pt x="45" y="0"/>
                        </a:cubicBezTo>
                        <a:cubicBezTo>
                          <a:pt x="70" y="0"/>
                          <a:pt x="90" y="12"/>
                          <a:pt x="90" y="26"/>
                        </a:cubicBezTo>
                        <a:cubicBezTo>
                          <a:pt x="90" y="41"/>
                          <a:pt x="70" y="52"/>
                          <a:pt x="45" y="52"/>
                        </a:cubicBezTo>
                        <a:cubicBezTo>
                          <a:pt x="42" y="52"/>
                          <a:pt x="38" y="52"/>
                          <a:pt x="35" y="52"/>
                        </a:cubicBezTo>
                        <a:lnTo>
                          <a:pt x="5" y="60"/>
                        </a:lnTo>
                        <a:close/>
                        <a:moveTo>
                          <a:pt x="45" y="3"/>
                        </a:moveTo>
                        <a:cubicBezTo>
                          <a:pt x="22" y="3"/>
                          <a:pt x="3" y="13"/>
                          <a:pt x="3" y="26"/>
                        </a:cubicBezTo>
                        <a:cubicBezTo>
                          <a:pt x="3" y="31"/>
                          <a:pt x="6" y="37"/>
                          <a:pt x="13" y="41"/>
                        </a:cubicBezTo>
                        <a:cubicBezTo>
                          <a:pt x="13" y="42"/>
                          <a:pt x="13" y="42"/>
                          <a:pt x="13" y="42"/>
                        </a:cubicBezTo>
                        <a:cubicBezTo>
                          <a:pt x="9" y="56"/>
                          <a:pt x="9" y="56"/>
                          <a:pt x="9" y="56"/>
                        </a:cubicBezTo>
                        <a:cubicBezTo>
                          <a:pt x="32" y="49"/>
                          <a:pt x="32" y="49"/>
                          <a:pt x="32" y="49"/>
                        </a:cubicBezTo>
                        <a:cubicBezTo>
                          <a:pt x="31" y="48"/>
                          <a:pt x="31" y="48"/>
                          <a:pt x="31" y="48"/>
                        </a:cubicBezTo>
                        <a:cubicBezTo>
                          <a:pt x="35" y="49"/>
                          <a:pt x="35" y="49"/>
                          <a:pt x="35" y="49"/>
                        </a:cubicBezTo>
                        <a:cubicBezTo>
                          <a:pt x="38" y="49"/>
                          <a:pt x="42" y="49"/>
                          <a:pt x="45" y="49"/>
                        </a:cubicBezTo>
                        <a:cubicBezTo>
                          <a:pt x="68" y="49"/>
                          <a:pt x="87" y="39"/>
                          <a:pt x="87" y="26"/>
                        </a:cubicBezTo>
                        <a:cubicBezTo>
                          <a:pt x="87" y="13"/>
                          <a:pt x="68" y="3"/>
                          <a:pt x="45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78" name="i$ľîḍê"/>
                  <p:cNvSpPr/>
                  <p:nvPr/>
                </p:nvSpPr>
                <p:spPr bwMode="auto">
                  <a:xfrm>
                    <a:off x="5250779" y="4362484"/>
                    <a:ext cx="337935" cy="228463"/>
                  </a:xfrm>
                  <a:custGeom>
                    <a:avLst/>
                    <a:gdLst>
                      <a:gd name="T0" fmla="*/ 5 w 90"/>
                      <a:gd name="T1" fmla="*/ 61 h 61"/>
                      <a:gd name="T2" fmla="*/ 10 w 90"/>
                      <a:gd name="T3" fmla="*/ 44 h 61"/>
                      <a:gd name="T4" fmla="*/ 0 w 90"/>
                      <a:gd name="T5" fmla="*/ 27 h 61"/>
                      <a:gd name="T6" fmla="*/ 45 w 90"/>
                      <a:gd name="T7" fmla="*/ 0 h 61"/>
                      <a:gd name="T8" fmla="*/ 90 w 90"/>
                      <a:gd name="T9" fmla="*/ 27 h 61"/>
                      <a:gd name="T10" fmla="*/ 45 w 90"/>
                      <a:gd name="T11" fmla="*/ 53 h 61"/>
                      <a:gd name="T12" fmla="*/ 35 w 90"/>
                      <a:gd name="T13" fmla="*/ 53 h 61"/>
                      <a:gd name="T14" fmla="*/ 5 w 90"/>
                      <a:gd name="T15" fmla="*/ 61 h 61"/>
                      <a:gd name="T16" fmla="*/ 45 w 90"/>
                      <a:gd name="T17" fmla="*/ 3 h 61"/>
                      <a:gd name="T18" fmla="*/ 3 w 90"/>
                      <a:gd name="T19" fmla="*/ 27 h 61"/>
                      <a:gd name="T20" fmla="*/ 12 w 90"/>
                      <a:gd name="T21" fmla="*/ 42 h 61"/>
                      <a:gd name="T22" fmla="*/ 13 w 90"/>
                      <a:gd name="T23" fmla="*/ 42 h 61"/>
                      <a:gd name="T24" fmla="*/ 9 w 90"/>
                      <a:gd name="T25" fmla="*/ 57 h 61"/>
                      <a:gd name="T26" fmla="*/ 32 w 90"/>
                      <a:gd name="T27" fmla="*/ 50 h 61"/>
                      <a:gd name="T28" fmla="*/ 30 w 90"/>
                      <a:gd name="T29" fmla="*/ 49 h 61"/>
                      <a:gd name="T30" fmla="*/ 35 w 90"/>
                      <a:gd name="T31" fmla="*/ 49 h 61"/>
                      <a:gd name="T32" fmla="*/ 45 w 90"/>
                      <a:gd name="T33" fmla="*/ 50 h 61"/>
                      <a:gd name="T34" fmla="*/ 87 w 90"/>
                      <a:gd name="T35" fmla="*/ 27 h 61"/>
                      <a:gd name="T36" fmla="*/ 45 w 90"/>
                      <a:gd name="T37" fmla="*/ 3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90" h="61">
                        <a:moveTo>
                          <a:pt x="5" y="61"/>
                        </a:moveTo>
                        <a:cubicBezTo>
                          <a:pt x="10" y="44"/>
                          <a:pt x="10" y="44"/>
                          <a:pt x="10" y="44"/>
                        </a:cubicBezTo>
                        <a:cubicBezTo>
                          <a:pt x="3" y="39"/>
                          <a:pt x="0" y="33"/>
                          <a:pt x="0" y="27"/>
                        </a:cubicBezTo>
                        <a:cubicBezTo>
                          <a:pt x="0" y="12"/>
                          <a:pt x="20" y="0"/>
                          <a:pt x="45" y="0"/>
                        </a:cubicBezTo>
                        <a:cubicBezTo>
                          <a:pt x="70" y="0"/>
                          <a:pt x="90" y="12"/>
                          <a:pt x="90" y="27"/>
                        </a:cubicBezTo>
                        <a:cubicBezTo>
                          <a:pt x="90" y="41"/>
                          <a:pt x="70" y="53"/>
                          <a:pt x="45" y="53"/>
                        </a:cubicBezTo>
                        <a:cubicBezTo>
                          <a:pt x="42" y="53"/>
                          <a:pt x="38" y="53"/>
                          <a:pt x="35" y="53"/>
                        </a:cubicBezTo>
                        <a:lnTo>
                          <a:pt x="5" y="61"/>
                        </a:lnTo>
                        <a:close/>
                        <a:moveTo>
                          <a:pt x="45" y="3"/>
                        </a:moveTo>
                        <a:cubicBezTo>
                          <a:pt x="22" y="3"/>
                          <a:pt x="3" y="14"/>
                          <a:pt x="3" y="27"/>
                        </a:cubicBezTo>
                        <a:cubicBezTo>
                          <a:pt x="3" y="32"/>
                          <a:pt x="6" y="37"/>
                          <a:pt x="12" y="42"/>
                        </a:cubicBezTo>
                        <a:cubicBezTo>
                          <a:pt x="13" y="42"/>
                          <a:pt x="13" y="42"/>
                          <a:pt x="13" y="42"/>
                        </a:cubicBezTo>
                        <a:cubicBezTo>
                          <a:pt x="9" y="57"/>
                          <a:pt x="9" y="57"/>
                          <a:pt x="9" y="57"/>
                        </a:cubicBezTo>
                        <a:cubicBezTo>
                          <a:pt x="32" y="50"/>
                          <a:pt x="32" y="50"/>
                          <a:pt x="32" y="50"/>
                        </a:cubicBezTo>
                        <a:cubicBezTo>
                          <a:pt x="30" y="49"/>
                          <a:pt x="30" y="49"/>
                          <a:pt x="30" y="49"/>
                        </a:cubicBezTo>
                        <a:cubicBezTo>
                          <a:pt x="35" y="49"/>
                          <a:pt x="35" y="49"/>
                          <a:pt x="35" y="49"/>
                        </a:cubicBezTo>
                        <a:cubicBezTo>
                          <a:pt x="38" y="50"/>
                          <a:pt x="42" y="50"/>
                          <a:pt x="45" y="50"/>
                        </a:cubicBezTo>
                        <a:cubicBezTo>
                          <a:pt x="68" y="50"/>
                          <a:pt x="87" y="40"/>
                          <a:pt x="87" y="27"/>
                        </a:cubicBezTo>
                        <a:cubicBezTo>
                          <a:pt x="87" y="14"/>
                          <a:pt x="68" y="3"/>
                          <a:pt x="45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7" name="îṩliḓe"/>
                <p:cNvGrpSpPr/>
                <p:nvPr/>
              </p:nvGrpSpPr>
              <p:grpSpPr>
                <a:xfrm>
                  <a:off x="3748713" y="3953154"/>
                  <a:ext cx="285578" cy="412502"/>
                  <a:chOff x="4651064" y="4359311"/>
                  <a:chExt cx="285578" cy="412502"/>
                </a:xfrm>
              </p:grpSpPr>
              <p:sp>
                <p:nvSpPr>
                  <p:cNvPr id="72" name="îṡlïḑè"/>
                  <p:cNvSpPr/>
                  <p:nvPr/>
                </p:nvSpPr>
                <p:spPr bwMode="auto">
                  <a:xfrm>
                    <a:off x="4738324" y="4456090"/>
                    <a:ext cx="55530" cy="315723"/>
                  </a:xfrm>
                  <a:custGeom>
                    <a:avLst/>
                    <a:gdLst>
                      <a:gd name="T0" fmla="*/ 8 w 15"/>
                      <a:gd name="T1" fmla="*/ 84 h 84"/>
                      <a:gd name="T2" fmla="*/ 0 w 15"/>
                      <a:gd name="T3" fmla="*/ 76 h 84"/>
                      <a:gd name="T4" fmla="*/ 0 w 15"/>
                      <a:gd name="T5" fmla="*/ 8 h 84"/>
                      <a:gd name="T6" fmla="*/ 8 w 15"/>
                      <a:gd name="T7" fmla="*/ 0 h 84"/>
                      <a:gd name="T8" fmla="*/ 15 w 15"/>
                      <a:gd name="T9" fmla="*/ 8 h 84"/>
                      <a:gd name="T10" fmla="*/ 15 w 15"/>
                      <a:gd name="T11" fmla="*/ 76 h 84"/>
                      <a:gd name="T12" fmla="*/ 8 w 15"/>
                      <a:gd name="T13" fmla="*/ 84 h 84"/>
                      <a:gd name="T14" fmla="*/ 8 w 15"/>
                      <a:gd name="T15" fmla="*/ 3 h 84"/>
                      <a:gd name="T16" fmla="*/ 3 w 15"/>
                      <a:gd name="T17" fmla="*/ 8 h 84"/>
                      <a:gd name="T18" fmla="*/ 3 w 15"/>
                      <a:gd name="T19" fmla="*/ 76 h 84"/>
                      <a:gd name="T20" fmla="*/ 8 w 15"/>
                      <a:gd name="T21" fmla="*/ 81 h 84"/>
                      <a:gd name="T22" fmla="*/ 12 w 15"/>
                      <a:gd name="T23" fmla="*/ 76 h 84"/>
                      <a:gd name="T24" fmla="*/ 12 w 15"/>
                      <a:gd name="T25" fmla="*/ 8 h 84"/>
                      <a:gd name="T26" fmla="*/ 8 w 15"/>
                      <a:gd name="T27" fmla="*/ 3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5" h="84">
                        <a:moveTo>
                          <a:pt x="8" y="84"/>
                        </a:moveTo>
                        <a:cubicBezTo>
                          <a:pt x="4" y="84"/>
                          <a:pt x="0" y="80"/>
                          <a:pt x="0" y="76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3"/>
                          <a:pt x="4" y="0"/>
                          <a:pt x="8" y="0"/>
                        </a:cubicBezTo>
                        <a:cubicBezTo>
                          <a:pt x="12" y="0"/>
                          <a:pt x="15" y="3"/>
                          <a:pt x="15" y="8"/>
                        </a:cubicBezTo>
                        <a:cubicBezTo>
                          <a:pt x="15" y="76"/>
                          <a:pt x="15" y="76"/>
                          <a:pt x="15" y="76"/>
                        </a:cubicBezTo>
                        <a:cubicBezTo>
                          <a:pt x="15" y="80"/>
                          <a:pt x="12" y="84"/>
                          <a:pt x="8" y="84"/>
                        </a:cubicBezTo>
                        <a:close/>
                        <a:moveTo>
                          <a:pt x="8" y="3"/>
                        </a:moveTo>
                        <a:cubicBezTo>
                          <a:pt x="5" y="3"/>
                          <a:pt x="3" y="5"/>
                          <a:pt x="3" y="8"/>
                        </a:cubicBezTo>
                        <a:cubicBezTo>
                          <a:pt x="3" y="76"/>
                          <a:pt x="3" y="76"/>
                          <a:pt x="3" y="76"/>
                        </a:cubicBezTo>
                        <a:cubicBezTo>
                          <a:pt x="3" y="79"/>
                          <a:pt x="5" y="81"/>
                          <a:pt x="8" y="81"/>
                        </a:cubicBezTo>
                        <a:cubicBezTo>
                          <a:pt x="10" y="81"/>
                          <a:pt x="12" y="79"/>
                          <a:pt x="12" y="76"/>
                        </a:cubicBezTo>
                        <a:cubicBezTo>
                          <a:pt x="12" y="8"/>
                          <a:pt x="12" y="8"/>
                          <a:pt x="12" y="8"/>
                        </a:cubicBezTo>
                        <a:cubicBezTo>
                          <a:pt x="12" y="5"/>
                          <a:pt x="10" y="3"/>
                          <a:pt x="8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73" name="íṡḷídé"/>
                  <p:cNvSpPr/>
                  <p:nvPr/>
                </p:nvSpPr>
                <p:spPr bwMode="auto">
                  <a:xfrm>
                    <a:off x="4820824" y="4524312"/>
                    <a:ext cx="55530" cy="247501"/>
                  </a:xfrm>
                  <a:custGeom>
                    <a:avLst/>
                    <a:gdLst>
                      <a:gd name="T0" fmla="*/ 7 w 15"/>
                      <a:gd name="T1" fmla="*/ 66 h 66"/>
                      <a:gd name="T2" fmla="*/ 0 w 15"/>
                      <a:gd name="T3" fmla="*/ 58 h 66"/>
                      <a:gd name="T4" fmla="*/ 0 w 15"/>
                      <a:gd name="T5" fmla="*/ 8 h 66"/>
                      <a:gd name="T6" fmla="*/ 7 w 15"/>
                      <a:gd name="T7" fmla="*/ 0 h 66"/>
                      <a:gd name="T8" fmla="*/ 15 w 15"/>
                      <a:gd name="T9" fmla="*/ 8 h 66"/>
                      <a:gd name="T10" fmla="*/ 15 w 15"/>
                      <a:gd name="T11" fmla="*/ 58 h 66"/>
                      <a:gd name="T12" fmla="*/ 7 w 15"/>
                      <a:gd name="T13" fmla="*/ 66 h 66"/>
                      <a:gd name="T14" fmla="*/ 7 w 15"/>
                      <a:gd name="T15" fmla="*/ 3 h 66"/>
                      <a:gd name="T16" fmla="*/ 3 w 15"/>
                      <a:gd name="T17" fmla="*/ 8 h 66"/>
                      <a:gd name="T18" fmla="*/ 3 w 15"/>
                      <a:gd name="T19" fmla="*/ 58 h 66"/>
                      <a:gd name="T20" fmla="*/ 7 w 15"/>
                      <a:gd name="T21" fmla="*/ 63 h 66"/>
                      <a:gd name="T22" fmla="*/ 12 w 15"/>
                      <a:gd name="T23" fmla="*/ 58 h 66"/>
                      <a:gd name="T24" fmla="*/ 12 w 15"/>
                      <a:gd name="T25" fmla="*/ 8 h 66"/>
                      <a:gd name="T26" fmla="*/ 7 w 15"/>
                      <a:gd name="T27" fmla="*/ 3 h 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5" h="66">
                        <a:moveTo>
                          <a:pt x="7" y="66"/>
                        </a:moveTo>
                        <a:cubicBezTo>
                          <a:pt x="3" y="66"/>
                          <a:pt x="0" y="62"/>
                          <a:pt x="0" y="5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3"/>
                          <a:pt x="3" y="0"/>
                          <a:pt x="7" y="0"/>
                        </a:cubicBezTo>
                        <a:cubicBezTo>
                          <a:pt x="11" y="0"/>
                          <a:pt x="15" y="3"/>
                          <a:pt x="15" y="8"/>
                        </a:cubicBezTo>
                        <a:cubicBezTo>
                          <a:pt x="15" y="58"/>
                          <a:pt x="15" y="58"/>
                          <a:pt x="15" y="58"/>
                        </a:cubicBezTo>
                        <a:cubicBezTo>
                          <a:pt x="15" y="62"/>
                          <a:pt x="11" y="66"/>
                          <a:pt x="7" y="66"/>
                        </a:cubicBezTo>
                        <a:close/>
                        <a:moveTo>
                          <a:pt x="7" y="3"/>
                        </a:moveTo>
                        <a:cubicBezTo>
                          <a:pt x="5" y="3"/>
                          <a:pt x="3" y="5"/>
                          <a:pt x="3" y="8"/>
                        </a:cubicBezTo>
                        <a:cubicBezTo>
                          <a:pt x="3" y="58"/>
                          <a:pt x="3" y="58"/>
                          <a:pt x="3" y="58"/>
                        </a:cubicBezTo>
                        <a:cubicBezTo>
                          <a:pt x="3" y="61"/>
                          <a:pt x="5" y="63"/>
                          <a:pt x="7" y="63"/>
                        </a:cubicBezTo>
                        <a:cubicBezTo>
                          <a:pt x="10" y="63"/>
                          <a:pt x="12" y="61"/>
                          <a:pt x="12" y="58"/>
                        </a:cubicBezTo>
                        <a:cubicBezTo>
                          <a:pt x="12" y="8"/>
                          <a:pt x="12" y="8"/>
                          <a:pt x="12" y="8"/>
                        </a:cubicBezTo>
                        <a:cubicBezTo>
                          <a:pt x="12" y="5"/>
                          <a:pt x="10" y="3"/>
                          <a:pt x="7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74" name="ísḻiďè"/>
                  <p:cNvSpPr/>
                  <p:nvPr/>
                </p:nvSpPr>
                <p:spPr bwMode="auto">
                  <a:xfrm>
                    <a:off x="4651064" y="4636957"/>
                    <a:ext cx="52356" cy="134856"/>
                  </a:xfrm>
                  <a:custGeom>
                    <a:avLst/>
                    <a:gdLst>
                      <a:gd name="T0" fmla="*/ 7 w 14"/>
                      <a:gd name="T1" fmla="*/ 36 h 36"/>
                      <a:gd name="T2" fmla="*/ 0 w 14"/>
                      <a:gd name="T3" fmla="*/ 28 h 36"/>
                      <a:gd name="T4" fmla="*/ 0 w 14"/>
                      <a:gd name="T5" fmla="*/ 7 h 36"/>
                      <a:gd name="T6" fmla="*/ 7 w 14"/>
                      <a:gd name="T7" fmla="*/ 0 h 36"/>
                      <a:gd name="T8" fmla="*/ 14 w 14"/>
                      <a:gd name="T9" fmla="*/ 7 h 36"/>
                      <a:gd name="T10" fmla="*/ 14 w 14"/>
                      <a:gd name="T11" fmla="*/ 28 h 36"/>
                      <a:gd name="T12" fmla="*/ 7 w 14"/>
                      <a:gd name="T13" fmla="*/ 36 h 36"/>
                      <a:gd name="T14" fmla="*/ 7 w 14"/>
                      <a:gd name="T15" fmla="*/ 3 h 36"/>
                      <a:gd name="T16" fmla="*/ 3 w 14"/>
                      <a:gd name="T17" fmla="*/ 7 h 36"/>
                      <a:gd name="T18" fmla="*/ 3 w 14"/>
                      <a:gd name="T19" fmla="*/ 28 h 36"/>
                      <a:gd name="T20" fmla="*/ 7 w 14"/>
                      <a:gd name="T21" fmla="*/ 33 h 36"/>
                      <a:gd name="T22" fmla="*/ 11 w 14"/>
                      <a:gd name="T23" fmla="*/ 28 h 36"/>
                      <a:gd name="T24" fmla="*/ 11 w 14"/>
                      <a:gd name="T25" fmla="*/ 7 h 36"/>
                      <a:gd name="T26" fmla="*/ 7 w 14"/>
                      <a:gd name="T27" fmla="*/ 3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4" h="36">
                        <a:moveTo>
                          <a:pt x="7" y="36"/>
                        </a:moveTo>
                        <a:cubicBezTo>
                          <a:pt x="3" y="36"/>
                          <a:pt x="0" y="32"/>
                          <a:pt x="0" y="28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0" y="3"/>
                          <a:pt x="3" y="0"/>
                          <a:pt x="7" y="0"/>
                        </a:cubicBezTo>
                        <a:cubicBezTo>
                          <a:pt x="11" y="0"/>
                          <a:pt x="14" y="3"/>
                          <a:pt x="14" y="7"/>
                        </a:cubicBezTo>
                        <a:cubicBezTo>
                          <a:pt x="14" y="28"/>
                          <a:pt x="14" y="28"/>
                          <a:pt x="14" y="28"/>
                        </a:cubicBezTo>
                        <a:cubicBezTo>
                          <a:pt x="14" y="32"/>
                          <a:pt x="11" y="36"/>
                          <a:pt x="7" y="36"/>
                        </a:cubicBezTo>
                        <a:close/>
                        <a:moveTo>
                          <a:pt x="7" y="3"/>
                        </a:moveTo>
                        <a:cubicBezTo>
                          <a:pt x="5" y="3"/>
                          <a:pt x="3" y="5"/>
                          <a:pt x="3" y="7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31"/>
                          <a:pt x="5" y="33"/>
                          <a:pt x="7" y="33"/>
                        </a:cubicBezTo>
                        <a:cubicBezTo>
                          <a:pt x="9" y="33"/>
                          <a:pt x="11" y="31"/>
                          <a:pt x="11" y="28"/>
                        </a:cubicBezTo>
                        <a:cubicBezTo>
                          <a:pt x="11" y="7"/>
                          <a:pt x="11" y="7"/>
                          <a:pt x="11" y="7"/>
                        </a:cubicBezTo>
                        <a:cubicBezTo>
                          <a:pt x="11" y="5"/>
                          <a:pt x="9" y="3"/>
                          <a:pt x="7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75" name="í$ḻîḍe"/>
                  <p:cNvSpPr/>
                  <p:nvPr/>
                </p:nvSpPr>
                <p:spPr bwMode="auto">
                  <a:xfrm>
                    <a:off x="4651064" y="4359311"/>
                    <a:ext cx="285578" cy="118991"/>
                  </a:xfrm>
                  <a:custGeom>
                    <a:avLst/>
                    <a:gdLst>
                      <a:gd name="T0" fmla="*/ 2 w 180"/>
                      <a:gd name="T1" fmla="*/ 75 h 75"/>
                      <a:gd name="T2" fmla="*/ 0 w 180"/>
                      <a:gd name="T3" fmla="*/ 68 h 75"/>
                      <a:gd name="T4" fmla="*/ 97 w 180"/>
                      <a:gd name="T5" fmla="*/ 19 h 75"/>
                      <a:gd name="T6" fmla="*/ 114 w 180"/>
                      <a:gd name="T7" fmla="*/ 42 h 75"/>
                      <a:gd name="T8" fmla="*/ 159 w 180"/>
                      <a:gd name="T9" fmla="*/ 7 h 75"/>
                      <a:gd name="T10" fmla="*/ 152 w 180"/>
                      <a:gd name="T11" fmla="*/ 7 h 75"/>
                      <a:gd name="T12" fmla="*/ 152 w 180"/>
                      <a:gd name="T13" fmla="*/ 0 h 75"/>
                      <a:gd name="T14" fmla="*/ 180 w 180"/>
                      <a:gd name="T15" fmla="*/ 0 h 75"/>
                      <a:gd name="T16" fmla="*/ 112 w 180"/>
                      <a:gd name="T17" fmla="*/ 52 h 75"/>
                      <a:gd name="T18" fmla="*/ 95 w 180"/>
                      <a:gd name="T19" fmla="*/ 28 h 75"/>
                      <a:gd name="T20" fmla="*/ 2 w 180"/>
                      <a:gd name="T21" fmla="*/ 75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80" h="75">
                        <a:moveTo>
                          <a:pt x="2" y="75"/>
                        </a:moveTo>
                        <a:lnTo>
                          <a:pt x="0" y="68"/>
                        </a:lnTo>
                        <a:lnTo>
                          <a:pt x="97" y="19"/>
                        </a:lnTo>
                        <a:lnTo>
                          <a:pt x="114" y="42"/>
                        </a:lnTo>
                        <a:lnTo>
                          <a:pt x="159" y="7"/>
                        </a:lnTo>
                        <a:lnTo>
                          <a:pt x="152" y="7"/>
                        </a:lnTo>
                        <a:lnTo>
                          <a:pt x="152" y="0"/>
                        </a:lnTo>
                        <a:lnTo>
                          <a:pt x="180" y="0"/>
                        </a:lnTo>
                        <a:lnTo>
                          <a:pt x="112" y="52"/>
                        </a:lnTo>
                        <a:lnTo>
                          <a:pt x="95" y="28"/>
                        </a:lnTo>
                        <a:lnTo>
                          <a:pt x="2" y="7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76" name="iṣ1ïḋê"/>
                  <p:cNvSpPr/>
                  <p:nvPr/>
                </p:nvSpPr>
                <p:spPr bwMode="auto">
                  <a:xfrm>
                    <a:off x="4906498" y="4362484"/>
                    <a:ext cx="23799" cy="30144"/>
                  </a:xfrm>
                  <a:custGeom>
                    <a:avLst/>
                    <a:gdLst>
                      <a:gd name="T0" fmla="*/ 8 w 15"/>
                      <a:gd name="T1" fmla="*/ 19 h 19"/>
                      <a:gd name="T2" fmla="*/ 0 w 15"/>
                      <a:gd name="T3" fmla="*/ 17 h 19"/>
                      <a:gd name="T4" fmla="*/ 8 w 15"/>
                      <a:gd name="T5" fmla="*/ 0 h 19"/>
                      <a:gd name="T6" fmla="*/ 15 w 15"/>
                      <a:gd name="T7" fmla="*/ 2 h 19"/>
                      <a:gd name="T8" fmla="*/ 8 w 15"/>
                      <a:gd name="T9" fmla="*/ 19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19">
                        <a:moveTo>
                          <a:pt x="8" y="19"/>
                        </a:moveTo>
                        <a:lnTo>
                          <a:pt x="0" y="17"/>
                        </a:lnTo>
                        <a:lnTo>
                          <a:pt x="8" y="0"/>
                        </a:lnTo>
                        <a:lnTo>
                          <a:pt x="15" y="2"/>
                        </a:lnTo>
                        <a:lnTo>
                          <a:pt x="8" y="19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8" name="ïṩliḓe"/>
                <p:cNvGrpSpPr/>
                <p:nvPr/>
              </p:nvGrpSpPr>
              <p:grpSpPr>
                <a:xfrm>
                  <a:off x="3835973" y="2208213"/>
                  <a:ext cx="490243" cy="463271"/>
                  <a:chOff x="5607752" y="3426422"/>
                  <a:chExt cx="490243" cy="463271"/>
                </a:xfrm>
              </p:grpSpPr>
              <p:sp>
                <p:nvSpPr>
                  <p:cNvPr id="64" name="îṣ1îḑé"/>
                  <p:cNvSpPr/>
                  <p:nvPr/>
                </p:nvSpPr>
                <p:spPr bwMode="auto">
                  <a:xfrm>
                    <a:off x="5607752" y="3426422"/>
                    <a:ext cx="490243" cy="463271"/>
                  </a:xfrm>
                  <a:custGeom>
                    <a:avLst/>
                    <a:gdLst>
                      <a:gd name="T0" fmla="*/ 86 w 130"/>
                      <a:gd name="T1" fmla="*/ 123 h 123"/>
                      <a:gd name="T2" fmla="*/ 0 w 130"/>
                      <a:gd name="T3" fmla="*/ 102 h 123"/>
                      <a:gd name="T4" fmla="*/ 3 w 130"/>
                      <a:gd name="T5" fmla="*/ 100 h 123"/>
                      <a:gd name="T6" fmla="*/ 54 w 130"/>
                      <a:gd name="T7" fmla="*/ 1 h 123"/>
                      <a:gd name="T8" fmla="*/ 54 w 130"/>
                      <a:gd name="T9" fmla="*/ 0 h 123"/>
                      <a:gd name="T10" fmla="*/ 130 w 130"/>
                      <a:gd name="T11" fmla="*/ 18 h 123"/>
                      <a:gd name="T12" fmla="*/ 130 w 130"/>
                      <a:gd name="T13" fmla="*/ 20 h 123"/>
                      <a:gd name="T14" fmla="*/ 86 w 130"/>
                      <a:gd name="T15" fmla="*/ 123 h 123"/>
                      <a:gd name="T16" fmla="*/ 7 w 130"/>
                      <a:gd name="T17" fmla="*/ 101 h 123"/>
                      <a:gd name="T18" fmla="*/ 86 w 130"/>
                      <a:gd name="T19" fmla="*/ 120 h 123"/>
                      <a:gd name="T20" fmla="*/ 127 w 130"/>
                      <a:gd name="T21" fmla="*/ 20 h 123"/>
                      <a:gd name="T22" fmla="*/ 56 w 130"/>
                      <a:gd name="T23" fmla="*/ 4 h 123"/>
                      <a:gd name="T24" fmla="*/ 7 w 130"/>
                      <a:gd name="T25" fmla="*/ 101 h 1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30" h="123">
                        <a:moveTo>
                          <a:pt x="86" y="123"/>
                        </a:moveTo>
                        <a:cubicBezTo>
                          <a:pt x="0" y="102"/>
                          <a:pt x="0" y="102"/>
                          <a:pt x="0" y="102"/>
                        </a:cubicBezTo>
                        <a:cubicBezTo>
                          <a:pt x="3" y="100"/>
                          <a:pt x="3" y="100"/>
                          <a:pt x="3" y="100"/>
                        </a:cubicBezTo>
                        <a:cubicBezTo>
                          <a:pt x="28" y="85"/>
                          <a:pt x="53" y="2"/>
                          <a:pt x="54" y="1"/>
                        </a:cubicBezTo>
                        <a:cubicBezTo>
                          <a:pt x="54" y="0"/>
                          <a:pt x="54" y="0"/>
                          <a:pt x="54" y="0"/>
                        </a:cubicBezTo>
                        <a:cubicBezTo>
                          <a:pt x="130" y="18"/>
                          <a:pt x="130" y="18"/>
                          <a:pt x="130" y="18"/>
                        </a:cubicBezTo>
                        <a:cubicBezTo>
                          <a:pt x="130" y="20"/>
                          <a:pt x="130" y="20"/>
                          <a:pt x="130" y="20"/>
                        </a:cubicBezTo>
                        <a:cubicBezTo>
                          <a:pt x="117" y="108"/>
                          <a:pt x="88" y="122"/>
                          <a:pt x="86" y="123"/>
                        </a:cubicBezTo>
                        <a:close/>
                        <a:moveTo>
                          <a:pt x="7" y="101"/>
                        </a:moveTo>
                        <a:cubicBezTo>
                          <a:pt x="86" y="120"/>
                          <a:pt x="86" y="120"/>
                          <a:pt x="86" y="120"/>
                        </a:cubicBezTo>
                        <a:cubicBezTo>
                          <a:pt x="89" y="117"/>
                          <a:pt x="115" y="100"/>
                          <a:pt x="127" y="20"/>
                        </a:cubicBezTo>
                        <a:cubicBezTo>
                          <a:pt x="56" y="4"/>
                          <a:pt x="56" y="4"/>
                          <a:pt x="56" y="4"/>
                        </a:cubicBezTo>
                        <a:cubicBezTo>
                          <a:pt x="53" y="14"/>
                          <a:pt x="30" y="82"/>
                          <a:pt x="7" y="101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65" name="iš1íde"/>
                  <p:cNvSpPr/>
                  <p:nvPr/>
                </p:nvSpPr>
                <p:spPr bwMode="auto">
                  <a:xfrm>
                    <a:off x="5829869" y="3516854"/>
                    <a:ext cx="193559" cy="57115"/>
                  </a:xfrm>
                  <a:custGeom>
                    <a:avLst/>
                    <a:gdLst>
                      <a:gd name="T0" fmla="*/ 122 w 122"/>
                      <a:gd name="T1" fmla="*/ 36 h 36"/>
                      <a:gd name="T2" fmla="*/ 0 w 122"/>
                      <a:gd name="T3" fmla="*/ 7 h 36"/>
                      <a:gd name="T4" fmla="*/ 3 w 122"/>
                      <a:gd name="T5" fmla="*/ 0 h 36"/>
                      <a:gd name="T6" fmla="*/ 122 w 122"/>
                      <a:gd name="T7" fmla="*/ 29 h 36"/>
                      <a:gd name="T8" fmla="*/ 122 w 122"/>
                      <a:gd name="T9" fmla="*/ 36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2" h="36">
                        <a:moveTo>
                          <a:pt x="122" y="36"/>
                        </a:moveTo>
                        <a:lnTo>
                          <a:pt x="0" y="7"/>
                        </a:lnTo>
                        <a:lnTo>
                          <a:pt x="3" y="0"/>
                        </a:lnTo>
                        <a:lnTo>
                          <a:pt x="122" y="29"/>
                        </a:lnTo>
                        <a:lnTo>
                          <a:pt x="122" y="36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66" name="ís1îḋe"/>
                  <p:cNvSpPr/>
                  <p:nvPr/>
                </p:nvSpPr>
                <p:spPr bwMode="auto">
                  <a:xfrm>
                    <a:off x="5823523" y="3558104"/>
                    <a:ext cx="176108" cy="52355"/>
                  </a:xfrm>
                  <a:custGeom>
                    <a:avLst/>
                    <a:gdLst>
                      <a:gd name="T0" fmla="*/ 111 w 111"/>
                      <a:gd name="T1" fmla="*/ 33 h 33"/>
                      <a:gd name="T2" fmla="*/ 0 w 111"/>
                      <a:gd name="T3" fmla="*/ 7 h 33"/>
                      <a:gd name="T4" fmla="*/ 0 w 111"/>
                      <a:gd name="T5" fmla="*/ 0 h 33"/>
                      <a:gd name="T6" fmla="*/ 111 w 111"/>
                      <a:gd name="T7" fmla="*/ 26 h 33"/>
                      <a:gd name="T8" fmla="*/ 111 w 111"/>
                      <a:gd name="T9" fmla="*/ 33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33">
                        <a:moveTo>
                          <a:pt x="111" y="33"/>
                        </a:moveTo>
                        <a:lnTo>
                          <a:pt x="0" y="7"/>
                        </a:lnTo>
                        <a:lnTo>
                          <a:pt x="0" y="0"/>
                        </a:lnTo>
                        <a:lnTo>
                          <a:pt x="111" y="26"/>
                        </a:lnTo>
                        <a:lnTo>
                          <a:pt x="111" y="33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67" name="išlide"/>
                  <p:cNvSpPr/>
                  <p:nvPr/>
                </p:nvSpPr>
                <p:spPr bwMode="auto">
                  <a:xfrm>
                    <a:off x="5812417" y="3604115"/>
                    <a:ext cx="176108" cy="52355"/>
                  </a:xfrm>
                  <a:custGeom>
                    <a:avLst/>
                    <a:gdLst>
                      <a:gd name="T0" fmla="*/ 111 w 111"/>
                      <a:gd name="T1" fmla="*/ 33 h 33"/>
                      <a:gd name="T2" fmla="*/ 0 w 111"/>
                      <a:gd name="T3" fmla="*/ 7 h 33"/>
                      <a:gd name="T4" fmla="*/ 0 w 111"/>
                      <a:gd name="T5" fmla="*/ 0 h 33"/>
                      <a:gd name="T6" fmla="*/ 111 w 111"/>
                      <a:gd name="T7" fmla="*/ 26 h 33"/>
                      <a:gd name="T8" fmla="*/ 111 w 111"/>
                      <a:gd name="T9" fmla="*/ 33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1" h="33">
                        <a:moveTo>
                          <a:pt x="111" y="33"/>
                        </a:moveTo>
                        <a:lnTo>
                          <a:pt x="0" y="7"/>
                        </a:lnTo>
                        <a:lnTo>
                          <a:pt x="0" y="0"/>
                        </a:lnTo>
                        <a:lnTo>
                          <a:pt x="111" y="26"/>
                        </a:lnTo>
                        <a:lnTo>
                          <a:pt x="111" y="33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68" name="ïşḻiḓê"/>
                  <p:cNvSpPr/>
                  <p:nvPr/>
                </p:nvSpPr>
                <p:spPr bwMode="auto">
                  <a:xfrm>
                    <a:off x="5788618" y="3634259"/>
                    <a:ext cx="177693" cy="52355"/>
                  </a:xfrm>
                  <a:custGeom>
                    <a:avLst/>
                    <a:gdLst>
                      <a:gd name="T0" fmla="*/ 112 w 112"/>
                      <a:gd name="T1" fmla="*/ 33 h 33"/>
                      <a:gd name="T2" fmla="*/ 0 w 112"/>
                      <a:gd name="T3" fmla="*/ 7 h 33"/>
                      <a:gd name="T4" fmla="*/ 0 w 112"/>
                      <a:gd name="T5" fmla="*/ 0 h 33"/>
                      <a:gd name="T6" fmla="*/ 112 w 112"/>
                      <a:gd name="T7" fmla="*/ 26 h 33"/>
                      <a:gd name="T8" fmla="*/ 112 w 112"/>
                      <a:gd name="T9" fmla="*/ 33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2" h="33">
                        <a:moveTo>
                          <a:pt x="112" y="33"/>
                        </a:moveTo>
                        <a:lnTo>
                          <a:pt x="0" y="7"/>
                        </a:lnTo>
                        <a:lnTo>
                          <a:pt x="0" y="0"/>
                        </a:lnTo>
                        <a:lnTo>
                          <a:pt x="112" y="26"/>
                        </a:lnTo>
                        <a:lnTo>
                          <a:pt x="112" y="33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69" name="íślïḑè"/>
                  <p:cNvSpPr/>
                  <p:nvPr/>
                </p:nvSpPr>
                <p:spPr bwMode="auto">
                  <a:xfrm>
                    <a:off x="5769579" y="3675509"/>
                    <a:ext cx="180866" cy="52355"/>
                  </a:xfrm>
                  <a:custGeom>
                    <a:avLst/>
                    <a:gdLst>
                      <a:gd name="T0" fmla="*/ 112 w 114"/>
                      <a:gd name="T1" fmla="*/ 33 h 33"/>
                      <a:gd name="T2" fmla="*/ 0 w 114"/>
                      <a:gd name="T3" fmla="*/ 7 h 33"/>
                      <a:gd name="T4" fmla="*/ 3 w 114"/>
                      <a:gd name="T5" fmla="*/ 0 h 33"/>
                      <a:gd name="T6" fmla="*/ 114 w 114"/>
                      <a:gd name="T7" fmla="*/ 28 h 33"/>
                      <a:gd name="T8" fmla="*/ 112 w 114"/>
                      <a:gd name="T9" fmla="*/ 33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4" h="33">
                        <a:moveTo>
                          <a:pt x="112" y="33"/>
                        </a:moveTo>
                        <a:lnTo>
                          <a:pt x="0" y="7"/>
                        </a:lnTo>
                        <a:lnTo>
                          <a:pt x="3" y="0"/>
                        </a:lnTo>
                        <a:lnTo>
                          <a:pt x="114" y="28"/>
                        </a:lnTo>
                        <a:lnTo>
                          <a:pt x="112" y="33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70" name="íŝļiďê"/>
                  <p:cNvSpPr/>
                  <p:nvPr/>
                </p:nvSpPr>
                <p:spPr bwMode="auto">
                  <a:xfrm>
                    <a:off x="5980591" y="3434354"/>
                    <a:ext cx="76154" cy="90433"/>
                  </a:xfrm>
                  <a:custGeom>
                    <a:avLst/>
                    <a:gdLst>
                      <a:gd name="T0" fmla="*/ 0 w 48"/>
                      <a:gd name="T1" fmla="*/ 38 h 57"/>
                      <a:gd name="T2" fmla="*/ 29 w 48"/>
                      <a:gd name="T3" fmla="*/ 0 h 57"/>
                      <a:gd name="T4" fmla="*/ 48 w 48"/>
                      <a:gd name="T5" fmla="*/ 12 h 57"/>
                      <a:gd name="T6" fmla="*/ 12 w 48"/>
                      <a:gd name="T7" fmla="*/ 57 h 57"/>
                      <a:gd name="T8" fmla="*/ 0 w 48"/>
                      <a:gd name="T9" fmla="*/ 38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8" h="57">
                        <a:moveTo>
                          <a:pt x="0" y="38"/>
                        </a:moveTo>
                        <a:lnTo>
                          <a:pt x="29" y="0"/>
                        </a:lnTo>
                        <a:lnTo>
                          <a:pt x="48" y="12"/>
                        </a:lnTo>
                        <a:lnTo>
                          <a:pt x="12" y="57"/>
                        </a:lnTo>
                        <a:lnTo>
                          <a:pt x="0" y="38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71" name="íS1îḋè"/>
                  <p:cNvSpPr/>
                  <p:nvPr/>
                </p:nvSpPr>
                <p:spPr bwMode="auto">
                  <a:xfrm>
                    <a:off x="5974244" y="3426422"/>
                    <a:ext cx="93606" cy="106298"/>
                  </a:xfrm>
                  <a:custGeom>
                    <a:avLst/>
                    <a:gdLst>
                      <a:gd name="T0" fmla="*/ 14 w 59"/>
                      <a:gd name="T1" fmla="*/ 67 h 67"/>
                      <a:gd name="T2" fmla="*/ 0 w 59"/>
                      <a:gd name="T3" fmla="*/ 43 h 67"/>
                      <a:gd name="T4" fmla="*/ 33 w 59"/>
                      <a:gd name="T5" fmla="*/ 0 h 67"/>
                      <a:gd name="T6" fmla="*/ 59 w 59"/>
                      <a:gd name="T7" fmla="*/ 15 h 67"/>
                      <a:gd name="T8" fmla="*/ 14 w 59"/>
                      <a:gd name="T9" fmla="*/ 67 h 67"/>
                      <a:gd name="T10" fmla="*/ 9 w 59"/>
                      <a:gd name="T11" fmla="*/ 45 h 67"/>
                      <a:gd name="T12" fmla="*/ 16 w 59"/>
                      <a:gd name="T13" fmla="*/ 55 h 67"/>
                      <a:gd name="T14" fmla="*/ 47 w 59"/>
                      <a:gd name="T15" fmla="*/ 17 h 67"/>
                      <a:gd name="T16" fmla="*/ 35 w 59"/>
                      <a:gd name="T17" fmla="*/ 10 h 67"/>
                      <a:gd name="T18" fmla="*/ 9 w 59"/>
                      <a:gd name="T19" fmla="*/ 45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59" h="67">
                        <a:moveTo>
                          <a:pt x="14" y="67"/>
                        </a:moveTo>
                        <a:lnTo>
                          <a:pt x="0" y="43"/>
                        </a:lnTo>
                        <a:lnTo>
                          <a:pt x="33" y="0"/>
                        </a:lnTo>
                        <a:lnTo>
                          <a:pt x="59" y="15"/>
                        </a:lnTo>
                        <a:lnTo>
                          <a:pt x="14" y="67"/>
                        </a:lnTo>
                        <a:close/>
                        <a:moveTo>
                          <a:pt x="9" y="45"/>
                        </a:moveTo>
                        <a:lnTo>
                          <a:pt x="16" y="55"/>
                        </a:lnTo>
                        <a:lnTo>
                          <a:pt x="47" y="17"/>
                        </a:lnTo>
                        <a:lnTo>
                          <a:pt x="35" y="10"/>
                        </a:lnTo>
                        <a:lnTo>
                          <a:pt x="9" y="4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49" name="îŝľiďê"/>
                <p:cNvGrpSpPr/>
                <p:nvPr/>
              </p:nvGrpSpPr>
              <p:grpSpPr>
                <a:xfrm>
                  <a:off x="4009701" y="3982239"/>
                  <a:ext cx="547357" cy="255434"/>
                  <a:chOff x="5057221" y="3151948"/>
                  <a:chExt cx="547357" cy="255434"/>
                </a:xfrm>
              </p:grpSpPr>
              <p:sp>
                <p:nvSpPr>
                  <p:cNvPr id="59" name="ïṣľiďè"/>
                  <p:cNvSpPr/>
                  <p:nvPr/>
                </p:nvSpPr>
                <p:spPr bwMode="auto">
                  <a:xfrm>
                    <a:off x="5220634" y="3151948"/>
                    <a:ext cx="383944" cy="255434"/>
                  </a:xfrm>
                  <a:custGeom>
                    <a:avLst/>
                    <a:gdLst>
                      <a:gd name="T0" fmla="*/ 53 w 102"/>
                      <a:gd name="T1" fmla="*/ 68 h 68"/>
                      <a:gd name="T2" fmla="*/ 53 w 102"/>
                      <a:gd name="T3" fmla="*/ 68 h 68"/>
                      <a:gd name="T4" fmla="*/ 19 w 102"/>
                      <a:gd name="T5" fmla="*/ 67 h 68"/>
                      <a:gd name="T6" fmla="*/ 6 w 102"/>
                      <a:gd name="T7" fmla="*/ 4 h 68"/>
                      <a:gd name="T8" fmla="*/ 6 w 102"/>
                      <a:gd name="T9" fmla="*/ 3 h 68"/>
                      <a:gd name="T10" fmla="*/ 11 w 102"/>
                      <a:gd name="T11" fmla="*/ 2 h 68"/>
                      <a:gd name="T12" fmla="*/ 62 w 102"/>
                      <a:gd name="T13" fmla="*/ 0 h 68"/>
                      <a:gd name="T14" fmla="*/ 89 w 102"/>
                      <a:gd name="T15" fmla="*/ 3 h 68"/>
                      <a:gd name="T16" fmla="*/ 94 w 102"/>
                      <a:gd name="T17" fmla="*/ 66 h 68"/>
                      <a:gd name="T18" fmla="*/ 94 w 102"/>
                      <a:gd name="T19" fmla="*/ 67 h 68"/>
                      <a:gd name="T20" fmla="*/ 93 w 102"/>
                      <a:gd name="T21" fmla="*/ 67 h 68"/>
                      <a:gd name="T22" fmla="*/ 53 w 102"/>
                      <a:gd name="T23" fmla="*/ 68 h 68"/>
                      <a:gd name="T24" fmla="*/ 9 w 102"/>
                      <a:gd name="T25" fmla="*/ 6 h 68"/>
                      <a:gd name="T26" fmla="*/ 19 w 102"/>
                      <a:gd name="T27" fmla="*/ 64 h 68"/>
                      <a:gd name="T28" fmla="*/ 53 w 102"/>
                      <a:gd name="T29" fmla="*/ 65 h 68"/>
                      <a:gd name="T30" fmla="*/ 91 w 102"/>
                      <a:gd name="T31" fmla="*/ 64 h 68"/>
                      <a:gd name="T32" fmla="*/ 88 w 102"/>
                      <a:gd name="T33" fmla="*/ 6 h 68"/>
                      <a:gd name="T34" fmla="*/ 62 w 102"/>
                      <a:gd name="T35" fmla="*/ 3 h 68"/>
                      <a:gd name="T36" fmla="*/ 12 w 102"/>
                      <a:gd name="T37" fmla="*/ 5 h 68"/>
                      <a:gd name="T38" fmla="*/ 9 w 102"/>
                      <a:gd name="T39" fmla="*/ 6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02" h="68">
                        <a:moveTo>
                          <a:pt x="53" y="68"/>
                        </a:moveTo>
                        <a:cubicBezTo>
                          <a:pt x="53" y="68"/>
                          <a:pt x="53" y="68"/>
                          <a:pt x="53" y="68"/>
                        </a:cubicBezTo>
                        <a:cubicBezTo>
                          <a:pt x="36" y="68"/>
                          <a:pt x="25" y="67"/>
                          <a:pt x="19" y="67"/>
                        </a:cubicBezTo>
                        <a:cubicBezTo>
                          <a:pt x="0" y="64"/>
                          <a:pt x="5" y="10"/>
                          <a:pt x="6" y="4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11" y="2"/>
                          <a:pt x="11" y="2"/>
                          <a:pt x="11" y="2"/>
                        </a:cubicBezTo>
                        <a:cubicBezTo>
                          <a:pt x="20" y="2"/>
                          <a:pt x="43" y="0"/>
                          <a:pt x="62" y="0"/>
                        </a:cubicBezTo>
                        <a:cubicBezTo>
                          <a:pt x="76" y="0"/>
                          <a:pt x="85" y="1"/>
                          <a:pt x="89" y="3"/>
                        </a:cubicBezTo>
                        <a:cubicBezTo>
                          <a:pt x="102" y="10"/>
                          <a:pt x="95" y="60"/>
                          <a:pt x="94" y="66"/>
                        </a:cubicBezTo>
                        <a:cubicBezTo>
                          <a:pt x="94" y="67"/>
                          <a:pt x="94" y="67"/>
                          <a:pt x="94" y="67"/>
                        </a:cubicBezTo>
                        <a:cubicBezTo>
                          <a:pt x="93" y="67"/>
                          <a:pt x="93" y="67"/>
                          <a:pt x="93" y="67"/>
                        </a:cubicBezTo>
                        <a:cubicBezTo>
                          <a:pt x="93" y="67"/>
                          <a:pt x="72" y="68"/>
                          <a:pt x="53" y="68"/>
                        </a:cubicBezTo>
                        <a:close/>
                        <a:moveTo>
                          <a:pt x="9" y="6"/>
                        </a:moveTo>
                        <a:cubicBezTo>
                          <a:pt x="7" y="22"/>
                          <a:pt x="6" y="62"/>
                          <a:pt x="19" y="64"/>
                        </a:cubicBezTo>
                        <a:cubicBezTo>
                          <a:pt x="25" y="64"/>
                          <a:pt x="37" y="65"/>
                          <a:pt x="53" y="65"/>
                        </a:cubicBezTo>
                        <a:cubicBezTo>
                          <a:pt x="70" y="65"/>
                          <a:pt x="87" y="64"/>
                          <a:pt x="91" y="64"/>
                        </a:cubicBezTo>
                        <a:cubicBezTo>
                          <a:pt x="93" y="48"/>
                          <a:pt x="96" y="10"/>
                          <a:pt x="88" y="6"/>
                        </a:cubicBezTo>
                        <a:cubicBezTo>
                          <a:pt x="85" y="4"/>
                          <a:pt x="79" y="3"/>
                          <a:pt x="62" y="3"/>
                        </a:cubicBezTo>
                        <a:cubicBezTo>
                          <a:pt x="43" y="3"/>
                          <a:pt x="20" y="5"/>
                          <a:pt x="12" y="5"/>
                        </a:cubicBezTo>
                        <a:lnTo>
                          <a:pt x="9" y="6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60" name="îṣļïḓé"/>
                  <p:cNvSpPr/>
                  <p:nvPr/>
                </p:nvSpPr>
                <p:spPr bwMode="auto">
                  <a:xfrm>
                    <a:off x="5242846" y="3164641"/>
                    <a:ext cx="312550" cy="123751"/>
                  </a:xfrm>
                  <a:custGeom>
                    <a:avLst/>
                    <a:gdLst>
                      <a:gd name="T0" fmla="*/ 46 w 83"/>
                      <a:gd name="T1" fmla="*/ 33 h 33"/>
                      <a:gd name="T2" fmla="*/ 44 w 83"/>
                      <a:gd name="T3" fmla="*/ 32 h 33"/>
                      <a:gd name="T4" fmla="*/ 0 w 83"/>
                      <a:gd name="T5" fmla="*/ 2 h 33"/>
                      <a:gd name="T6" fmla="*/ 2 w 83"/>
                      <a:gd name="T7" fmla="*/ 0 h 33"/>
                      <a:gd name="T8" fmla="*/ 45 w 83"/>
                      <a:gd name="T9" fmla="*/ 30 h 33"/>
                      <a:gd name="T10" fmla="*/ 81 w 83"/>
                      <a:gd name="T11" fmla="*/ 0 h 33"/>
                      <a:gd name="T12" fmla="*/ 83 w 83"/>
                      <a:gd name="T13" fmla="*/ 2 h 33"/>
                      <a:gd name="T14" fmla="*/ 46 w 83"/>
                      <a:gd name="T15" fmla="*/ 33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3" h="33">
                        <a:moveTo>
                          <a:pt x="46" y="33"/>
                        </a:moveTo>
                        <a:cubicBezTo>
                          <a:pt x="45" y="33"/>
                          <a:pt x="45" y="33"/>
                          <a:pt x="44" y="32"/>
                        </a:cubicBezTo>
                        <a:cubicBezTo>
                          <a:pt x="36" y="29"/>
                          <a:pt x="2" y="3"/>
                          <a:pt x="0" y="2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2" y="0"/>
                          <a:pt x="37" y="26"/>
                          <a:pt x="45" y="30"/>
                        </a:cubicBezTo>
                        <a:cubicBezTo>
                          <a:pt x="50" y="32"/>
                          <a:pt x="69" y="14"/>
                          <a:pt x="81" y="0"/>
                        </a:cubicBezTo>
                        <a:cubicBezTo>
                          <a:pt x="83" y="2"/>
                          <a:pt x="83" y="2"/>
                          <a:pt x="83" y="2"/>
                        </a:cubicBezTo>
                        <a:cubicBezTo>
                          <a:pt x="79" y="8"/>
                          <a:pt x="56" y="33"/>
                          <a:pt x="46" y="3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61" name="îS1idê"/>
                  <p:cNvSpPr/>
                  <p:nvPr/>
                </p:nvSpPr>
                <p:spPr bwMode="auto">
                  <a:xfrm>
                    <a:off x="5100057" y="3220170"/>
                    <a:ext cx="93606" cy="11105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62" name="iṣļîdè"/>
                  <p:cNvSpPr/>
                  <p:nvPr/>
                </p:nvSpPr>
                <p:spPr bwMode="auto">
                  <a:xfrm>
                    <a:off x="5111163" y="3332815"/>
                    <a:ext cx="98366" cy="11105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63" name="îşḻíḓe"/>
                  <p:cNvSpPr/>
                  <p:nvPr/>
                </p:nvSpPr>
                <p:spPr bwMode="auto">
                  <a:xfrm>
                    <a:off x="5057221" y="3277286"/>
                    <a:ext cx="136443" cy="11105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50" name="íśļídê"/>
                <p:cNvGrpSpPr/>
                <p:nvPr/>
              </p:nvGrpSpPr>
              <p:grpSpPr>
                <a:xfrm>
                  <a:off x="3859160" y="4537310"/>
                  <a:ext cx="325243" cy="337935"/>
                  <a:chOff x="5125442" y="3615221"/>
                  <a:chExt cx="325243" cy="337935"/>
                </a:xfrm>
              </p:grpSpPr>
              <p:sp>
                <p:nvSpPr>
                  <p:cNvPr id="55" name="isḷîḋe"/>
                  <p:cNvSpPr/>
                  <p:nvPr/>
                </p:nvSpPr>
                <p:spPr bwMode="auto">
                  <a:xfrm>
                    <a:off x="5204769" y="3615221"/>
                    <a:ext cx="166588" cy="165001"/>
                  </a:xfrm>
                  <a:custGeom>
                    <a:avLst/>
                    <a:gdLst>
                      <a:gd name="T0" fmla="*/ 22 w 44"/>
                      <a:gd name="T1" fmla="*/ 44 h 44"/>
                      <a:gd name="T2" fmla="*/ 0 w 44"/>
                      <a:gd name="T3" fmla="*/ 22 h 44"/>
                      <a:gd name="T4" fmla="*/ 22 w 44"/>
                      <a:gd name="T5" fmla="*/ 0 h 44"/>
                      <a:gd name="T6" fmla="*/ 44 w 44"/>
                      <a:gd name="T7" fmla="*/ 22 h 44"/>
                      <a:gd name="T8" fmla="*/ 22 w 44"/>
                      <a:gd name="T9" fmla="*/ 44 h 44"/>
                      <a:gd name="T10" fmla="*/ 22 w 44"/>
                      <a:gd name="T11" fmla="*/ 3 h 44"/>
                      <a:gd name="T12" fmla="*/ 3 w 44"/>
                      <a:gd name="T13" fmla="*/ 22 h 44"/>
                      <a:gd name="T14" fmla="*/ 22 w 44"/>
                      <a:gd name="T15" fmla="*/ 41 h 44"/>
                      <a:gd name="T16" fmla="*/ 41 w 44"/>
                      <a:gd name="T17" fmla="*/ 22 h 44"/>
                      <a:gd name="T18" fmla="*/ 22 w 44"/>
                      <a:gd name="T19" fmla="*/ 3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44" h="44">
                        <a:moveTo>
                          <a:pt x="22" y="44"/>
                        </a:moveTo>
                        <a:cubicBezTo>
                          <a:pt x="10" y="44"/>
                          <a:pt x="0" y="34"/>
                          <a:pt x="0" y="22"/>
                        </a:cubicBezTo>
                        <a:cubicBezTo>
                          <a:pt x="0" y="10"/>
                          <a:pt x="10" y="0"/>
                          <a:pt x="22" y="0"/>
                        </a:cubicBezTo>
                        <a:cubicBezTo>
                          <a:pt x="34" y="0"/>
                          <a:pt x="44" y="10"/>
                          <a:pt x="44" y="22"/>
                        </a:cubicBezTo>
                        <a:cubicBezTo>
                          <a:pt x="44" y="34"/>
                          <a:pt x="34" y="44"/>
                          <a:pt x="22" y="44"/>
                        </a:cubicBezTo>
                        <a:close/>
                        <a:moveTo>
                          <a:pt x="22" y="3"/>
                        </a:moveTo>
                        <a:cubicBezTo>
                          <a:pt x="11" y="3"/>
                          <a:pt x="3" y="12"/>
                          <a:pt x="3" y="22"/>
                        </a:cubicBezTo>
                        <a:cubicBezTo>
                          <a:pt x="3" y="33"/>
                          <a:pt x="11" y="41"/>
                          <a:pt x="22" y="41"/>
                        </a:cubicBezTo>
                        <a:cubicBezTo>
                          <a:pt x="32" y="41"/>
                          <a:pt x="41" y="33"/>
                          <a:pt x="41" y="22"/>
                        </a:cubicBezTo>
                        <a:cubicBezTo>
                          <a:pt x="41" y="12"/>
                          <a:pt x="32" y="3"/>
                          <a:pt x="22" y="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56" name="íśľïdê"/>
                  <p:cNvSpPr/>
                  <p:nvPr/>
                </p:nvSpPr>
                <p:spPr bwMode="auto">
                  <a:xfrm>
                    <a:off x="5125442" y="3783394"/>
                    <a:ext cx="325243" cy="169760"/>
                  </a:xfrm>
                  <a:custGeom>
                    <a:avLst/>
                    <a:gdLst>
                      <a:gd name="T0" fmla="*/ 86 w 86"/>
                      <a:gd name="T1" fmla="*/ 45 h 45"/>
                      <a:gd name="T2" fmla="*/ 0 w 86"/>
                      <a:gd name="T3" fmla="*/ 45 h 45"/>
                      <a:gd name="T4" fmla="*/ 0 w 86"/>
                      <a:gd name="T5" fmla="*/ 44 h 45"/>
                      <a:gd name="T6" fmla="*/ 43 w 86"/>
                      <a:gd name="T7" fmla="*/ 0 h 45"/>
                      <a:gd name="T8" fmla="*/ 86 w 86"/>
                      <a:gd name="T9" fmla="*/ 44 h 45"/>
                      <a:gd name="T10" fmla="*/ 86 w 86"/>
                      <a:gd name="T11" fmla="*/ 45 h 45"/>
                      <a:gd name="T12" fmla="*/ 3 w 86"/>
                      <a:gd name="T13" fmla="*/ 42 h 45"/>
                      <a:gd name="T14" fmla="*/ 83 w 86"/>
                      <a:gd name="T15" fmla="*/ 42 h 45"/>
                      <a:gd name="T16" fmla="*/ 43 w 86"/>
                      <a:gd name="T17" fmla="*/ 3 h 45"/>
                      <a:gd name="T18" fmla="*/ 3 w 86"/>
                      <a:gd name="T19" fmla="*/ 42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86" h="45">
                        <a:moveTo>
                          <a:pt x="86" y="45"/>
                        </a:moveTo>
                        <a:cubicBezTo>
                          <a:pt x="0" y="45"/>
                          <a:pt x="0" y="45"/>
                          <a:pt x="0" y="45"/>
                        </a:cubicBezTo>
                        <a:cubicBezTo>
                          <a:pt x="0" y="44"/>
                          <a:pt x="0" y="44"/>
                          <a:pt x="0" y="44"/>
                        </a:cubicBezTo>
                        <a:cubicBezTo>
                          <a:pt x="0" y="20"/>
                          <a:pt x="19" y="0"/>
                          <a:pt x="43" y="0"/>
                        </a:cubicBezTo>
                        <a:cubicBezTo>
                          <a:pt x="67" y="0"/>
                          <a:pt x="86" y="20"/>
                          <a:pt x="86" y="44"/>
                        </a:cubicBezTo>
                        <a:lnTo>
                          <a:pt x="86" y="45"/>
                        </a:lnTo>
                        <a:close/>
                        <a:moveTo>
                          <a:pt x="3" y="42"/>
                        </a:moveTo>
                        <a:cubicBezTo>
                          <a:pt x="83" y="42"/>
                          <a:pt x="83" y="42"/>
                          <a:pt x="83" y="42"/>
                        </a:cubicBezTo>
                        <a:cubicBezTo>
                          <a:pt x="82" y="21"/>
                          <a:pt x="64" y="3"/>
                          <a:pt x="43" y="3"/>
                        </a:cubicBezTo>
                        <a:cubicBezTo>
                          <a:pt x="21" y="3"/>
                          <a:pt x="4" y="21"/>
                          <a:pt x="3" y="42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57" name="ïṩḻïḍê"/>
                  <p:cNvSpPr/>
                  <p:nvPr/>
                </p:nvSpPr>
                <p:spPr bwMode="auto">
                  <a:xfrm>
                    <a:off x="5250779" y="3791327"/>
                    <a:ext cx="71395" cy="49182"/>
                  </a:xfrm>
                  <a:custGeom>
                    <a:avLst/>
                    <a:gdLst>
                      <a:gd name="T0" fmla="*/ 10 w 19"/>
                      <a:gd name="T1" fmla="*/ 13 h 13"/>
                      <a:gd name="T2" fmla="*/ 0 w 19"/>
                      <a:gd name="T3" fmla="*/ 1 h 13"/>
                      <a:gd name="T4" fmla="*/ 3 w 19"/>
                      <a:gd name="T5" fmla="*/ 0 h 13"/>
                      <a:gd name="T6" fmla="*/ 10 w 19"/>
                      <a:gd name="T7" fmla="*/ 10 h 13"/>
                      <a:gd name="T8" fmla="*/ 16 w 19"/>
                      <a:gd name="T9" fmla="*/ 0 h 13"/>
                      <a:gd name="T10" fmla="*/ 19 w 19"/>
                      <a:gd name="T11" fmla="*/ 1 h 13"/>
                      <a:gd name="T12" fmla="*/ 10 w 19"/>
                      <a:gd name="T13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9" h="13">
                        <a:moveTo>
                          <a:pt x="10" y="13"/>
                        </a:moveTo>
                        <a:cubicBezTo>
                          <a:pt x="4" y="13"/>
                          <a:pt x="1" y="3"/>
                          <a:pt x="0" y="1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4" y="4"/>
                          <a:pt x="7" y="10"/>
                          <a:pt x="10" y="10"/>
                        </a:cubicBezTo>
                        <a:cubicBezTo>
                          <a:pt x="12" y="10"/>
                          <a:pt x="15" y="4"/>
                          <a:pt x="16" y="0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9" y="3"/>
                          <a:pt x="15" y="13"/>
                          <a:pt x="10" y="1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58" name="ï$1iḓé"/>
                  <p:cNvSpPr/>
                  <p:nvPr/>
                </p:nvSpPr>
                <p:spPr bwMode="auto">
                  <a:xfrm>
                    <a:off x="5250779" y="3829405"/>
                    <a:ext cx="79327" cy="123751"/>
                  </a:xfrm>
                  <a:custGeom>
                    <a:avLst/>
                    <a:gdLst>
                      <a:gd name="T0" fmla="*/ 21 w 21"/>
                      <a:gd name="T1" fmla="*/ 33 h 33"/>
                      <a:gd name="T2" fmla="*/ 0 w 21"/>
                      <a:gd name="T3" fmla="*/ 33 h 33"/>
                      <a:gd name="T4" fmla="*/ 0 w 21"/>
                      <a:gd name="T5" fmla="*/ 32 h 33"/>
                      <a:gd name="T6" fmla="*/ 10 w 21"/>
                      <a:gd name="T7" fmla="*/ 0 h 33"/>
                      <a:gd name="T8" fmla="*/ 21 w 21"/>
                      <a:gd name="T9" fmla="*/ 32 h 33"/>
                      <a:gd name="T10" fmla="*/ 21 w 21"/>
                      <a:gd name="T11" fmla="*/ 33 h 33"/>
                      <a:gd name="T12" fmla="*/ 3 w 21"/>
                      <a:gd name="T13" fmla="*/ 30 h 33"/>
                      <a:gd name="T14" fmla="*/ 17 w 21"/>
                      <a:gd name="T15" fmla="*/ 30 h 33"/>
                      <a:gd name="T16" fmla="*/ 10 w 21"/>
                      <a:gd name="T17" fmla="*/ 3 h 33"/>
                      <a:gd name="T18" fmla="*/ 3 w 21"/>
                      <a:gd name="T19" fmla="*/ 3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1" h="33">
                        <a:moveTo>
                          <a:pt x="21" y="33"/>
                        </a:moveTo>
                        <a:cubicBezTo>
                          <a:pt x="0" y="33"/>
                          <a:pt x="0" y="33"/>
                          <a:pt x="0" y="33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cubicBezTo>
                          <a:pt x="1" y="22"/>
                          <a:pt x="3" y="0"/>
                          <a:pt x="10" y="0"/>
                        </a:cubicBezTo>
                        <a:cubicBezTo>
                          <a:pt x="17" y="0"/>
                          <a:pt x="20" y="22"/>
                          <a:pt x="21" y="32"/>
                        </a:cubicBezTo>
                        <a:lnTo>
                          <a:pt x="21" y="33"/>
                        </a:lnTo>
                        <a:close/>
                        <a:moveTo>
                          <a:pt x="3" y="30"/>
                        </a:moveTo>
                        <a:cubicBezTo>
                          <a:pt x="17" y="30"/>
                          <a:pt x="17" y="30"/>
                          <a:pt x="17" y="30"/>
                        </a:cubicBezTo>
                        <a:cubicBezTo>
                          <a:pt x="16" y="15"/>
                          <a:pt x="12" y="3"/>
                          <a:pt x="10" y="3"/>
                        </a:cubicBezTo>
                        <a:cubicBezTo>
                          <a:pt x="7" y="3"/>
                          <a:pt x="4" y="15"/>
                          <a:pt x="3" y="3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grpSp>
              <p:nvGrpSpPr>
                <p:cNvPr id="51" name="íṡḷíḍe"/>
                <p:cNvGrpSpPr/>
                <p:nvPr/>
              </p:nvGrpSpPr>
              <p:grpSpPr>
                <a:xfrm>
                  <a:off x="1682532" y="3174341"/>
                  <a:ext cx="214184" cy="315721"/>
                  <a:chOff x="5303135" y="5279509"/>
                  <a:chExt cx="214184" cy="315721"/>
                </a:xfrm>
              </p:grpSpPr>
              <p:sp>
                <p:nvSpPr>
                  <p:cNvPr id="52" name="ï$ľïḍê"/>
                  <p:cNvSpPr/>
                  <p:nvPr/>
                </p:nvSpPr>
                <p:spPr bwMode="auto">
                  <a:xfrm>
                    <a:off x="5303135" y="5323932"/>
                    <a:ext cx="214184" cy="236395"/>
                  </a:xfrm>
                  <a:custGeom>
                    <a:avLst/>
                    <a:gdLst>
                      <a:gd name="T0" fmla="*/ 34 w 57"/>
                      <a:gd name="T1" fmla="*/ 63 h 63"/>
                      <a:gd name="T2" fmla="*/ 5 w 57"/>
                      <a:gd name="T3" fmla="*/ 54 h 63"/>
                      <a:gd name="T4" fmla="*/ 5 w 57"/>
                      <a:gd name="T5" fmla="*/ 54 h 63"/>
                      <a:gd name="T6" fmla="*/ 7 w 57"/>
                      <a:gd name="T7" fmla="*/ 45 h 63"/>
                      <a:gd name="T8" fmla="*/ 9 w 57"/>
                      <a:gd name="T9" fmla="*/ 44 h 63"/>
                      <a:gd name="T10" fmla="*/ 12 w 57"/>
                      <a:gd name="T11" fmla="*/ 44 h 63"/>
                      <a:gd name="T12" fmla="*/ 22 w 57"/>
                      <a:gd name="T13" fmla="*/ 44 h 63"/>
                      <a:gd name="T14" fmla="*/ 32 w 57"/>
                      <a:gd name="T15" fmla="*/ 43 h 63"/>
                      <a:gd name="T16" fmla="*/ 24 w 57"/>
                      <a:gd name="T17" fmla="*/ 40 h 63"/>
                      <a:gd name="T18" fmla="*/ 16 w 57"/>
                      <a:gd name="T19" fmla="*/ 38 h 63"/>
                      <a:gd name="T20" fmla="*/ 0 w 57"/>
                      <a:gd name="T21" fmla="*/ 18 h 63"/>
                      <a:gd name="T22" fmla="*/ 22 w 57"/>
                      <a:gd name="T23" fmla="*/ 0 h 63"/>
                      <a:gd name="T24" fmla="*/ 50 w 57"/>
                      <a:gd name="T25" fmla="*/ 9 h 63"/>
                      <a:gd name="T26" fmla="*/ 50 w 57"/>
                      <a:gd name="T27" fmla="*/ 10 h 63"/>
                      <a:gd name="T28" fmla="*/ 50 w 57"/>
                      <a:gd name="T29" fmla="*/ 23 h 63"/>
                      <a:gd name="T30" fmla="*/ 47 w 57"/>
                      <a:gd name="T31" fmla="*/ 23 h 63"/>
                      <a:gd name="T32" fmla="*/ 47 w 57"/>
                      <a:gd name="T33" fmla="*/ 23 h 63"/>
                      <a:gd name="T34" fmla="*/ 27 w 57"/>
                      <a:gd name="T35" fmla="*/ 16 h 63"/>
                      <a:gd name="T36" fmla="*/ 24 w 57"/>
                      <a:gd name="T37" fmla="*/ 19 h 63"/>
                      <a:gd name="T38" fmla="*/ 33 w 57"/>
                      <a:gd name="T39" fmla="*/ 23 h 63"/>
                      <a:gd name="T40" fmla="*/ 38 w 57"/>
                      <a:gd name="T41" fmla="*/ 24 h 63"/>
                      <a:gd name="T42" fmla="*/ 57 w 57"/>
                      <a:gd name="T43" fmla="*/ 44 h 63"/>
                      <a:gd name="T44" fmla="*/ 34 w 57"/>
                      <a:gd name="T45" fmla="*/ 63 h 63"/>
                      <a:gd name="T46" fmla="*/ 8 w 57"/>
                      <a:gd name="T47" fmla="*/ 53 h 63"/>
                      <a:gd name="T48" fmla="*/ 34 w 57"/>
                      <a:gd name="T49" fmla="*/ 60 h 63"/>
                      <a:gd name="T50" fmla="*/ 54 w 57"/>
                      <a:gd name="T51" fmla="*/ 44 h 63"/>
                      <a:gd name="T52" fmla="*/ 37 w 57"/>
                      <a:gd name="T53" fmla="*/ 27 h 63"/>
                      <a:gd name="T54" fmla="*/ 32 w 57"/>
                      <a:gd name="T55" fmla="*/ 26 h 63"/>
                      <a:gd name="T56" fmla="*/ 21 w 57"/>
                      <a:gd name="T57" fmla="*/ 19 h 63"/>
                      <a:gd name="T58" fmla="*/ 27 w 57"/>
                      <a:gd name="T59" fmla="*/ 13 h 63"/>
                      <a:gd name="T60" fmla="*/ 47 w 57"/>
                      <a:gd name="T61" fmla="*/ 19 h 63"/>
                      <a:gd name="T62" fmla="*/ 47 w 57"/>
                      <a:gd name="T63" fmla="*/ 10 h 63"/>
                      <a:gd name="T64" fmla="*/ 22 w 57"/>
                      <a:gd name="T65" fmla="*/ 3 h 63"/>
                      <a:gd name="T66" fmla="*/ 3 w 57"/>
                      <a:gd name="T67" fmla="*/ 18 h 63"/>
                      <a:gd name="T68" fmla="*/ 17 w 57"/>
                      <a:gd name="T69" fmla="*/ 35 h 63"/>
                      <a:gd name="T70" fmla="*/ 25 w 57"/>
                      <a:gd name="T71" fmla="*/ 37 h 63"/>
                      <a:gd name="T72" fmla="*/ 35 w 57"/>
                      <a:gd name="T73" fmla="*/ 43 h 63"/>
                      <a:gd name="T74" fmla="*/ 22 w 57"/>
                      <a:gd name="T75" fmla="*/ 47 h 63"/>
                      <a:gd name="T76" fmla="*/ 11 w 57"/>
                      <a:gd name="T77" fmla="*/ 47 h 63"/>
                      <a:gd name="T78" fmla="*/ 9 w 57"/>
                      <a:gd name="T79" fmla="*/ 47 h 63"/>
                      <a:gd name="T80" fmla="*/ 8 w 57"/>
                      <a:gd name="T81" fmla="*/ 53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57" h="63">
                        <a:moveTo>
                          <a:pt x="34" y="63"/>
                        </a:moveTo>
                        <a:cubicBezTo>
                          <a:pt x="26" y="63"/>
                          <a:pt x="9" y="59"/>
                          <a:pt x="5" y="54"/>
                        </a:cubicBezTo>
                        <a:cubicBezTo>
                          <a:pt x="5" y="54"/>
                          <a:pt x="5" y="54"/>
                          <a:pt x="5" y="54"/>
                        </a:cubicBezTo>
                        <a:cubicBezTo>
                          <a:pt x="5" y="52"/>
                          <a:pt x="5" y="47"/>
                          <a:pt x="7" y="45"/>
                        </a:cubicBezTo>
                        <a:cubicBezTo>
                          <a:pt x="7" y="44"/>
                          <a:pt x="8" y="44"/>
                          <a:pt x="9" y="44"/>
                        </a:cubicBezTo>
                        <a:cubicBezTo>
                          <a:pt x="10" y="44"/>
                          <a:pt x="10" y="44"/>
                          <a:pt x="12" y="44"/>
                        </a:cubicBezTo>
                        <a:cubicBezTo>
                          <a:pt x="14" y="44"/>
                          <a:pt x="18" y="44"/>
                          <a:pt x="22" y="44"/>
                        </a:cubicBezTo>
                        <a:cubicBezTo>
                          <a:pt x="29" y="44"/>
                          <a:pt x="31" y="43"/>
                          <a:pt x="32" y="43"/>
                        </a:cubicBezTo>
                        <a:cubicBezTo>
                          <a:pt x="31" y="42"/>
                          <a:pt x="27" y="41"/>
                          <a:pt x="24" y="40"/>
                        </a:cubicBezTo>
                        <a:cubicBezTo>
                          <a:pt x="22" y="39"/>
                          <a:pt x="19" y="39"/>
                          <a:pt x="16" y="38"/>
                        </a:cubicBezTo>
                        <a:cubicBezTo>
                          <a:pt x="5" y="34"/>
                          <a:pt x="0" y="27"/>
                          <a:pt x="0" y="18"/>
                        </a:cubicBezTo>
                        <a:cubicBezTo>
                          <a:pt x="0" y="5"/>
                          <a:pt x="13" y="0"/>
                          <a:pt x="22" y="0"/>
                        </a:cubicBezTo>
                        <a:cubicBezTo>
                          <a:pt x="29" y="0"/>
                          <a:pt x="47" y="3"/>
                          <a:pt x="50" y="9"/>
                        </a:cubicBezTo>
                        <a:cubicBezTo>
                          <a:pt x="50" y="10"/>
                          <a:pt x="50" y="10"/>
                          <a:pt x="50" y="10"/>
                        </a:cubicBezTo>
                        <a:cubicBezTo>
                          <a:pt x="50" y="23"/>
                          <a:pt x="50" y="23"/>
                          <a:pt x="50" y="23"/>
                        </a:cubicBezTo>
                        <a:cubicBezTo>
                          <a:pt x="47" y="23"/>
                          <a:pt x="47" y="23"/>
                          <a:pt x="47" y="23"/>
                        </a:cubicBezTo>
                        <a:cubicBezTo>
                          <a:pt x="47" y="23"/>
                          <a:pt x="47" y="23"/>
                          <a:pt x="47" y="23"/>
                        </a:cubicBezTo>
                        <a:cubicBezTo>
                          <a:pt x="47" y="20"/>
                          <a:pt x="34" y="16"/>
                          <a:pt x="27" y="16"/>
                        </a:cubicBezTo>
                        <a:cubicBezTo>
                          <a:pt x="26" y="16"/>
                          <a:pt x="24" y="16"/>
                          <a:pt x="24" y="19"/>
                        </a:cubicBezTo>
                        <a:cubicBezTo>
                          <a:pt x="24" y="20"/>
                          <a:pt x="29" y="22"/>
                          <a:pt x="33" y="23"/>
                        </a:cubicBezTo>
                        <a:cubicBezTo>
                          <a:pt x="35" y="23"/>
                          <a:pt x="36" y="24"/>
                          <a:pt x="38" y="24"/>
                        </a:cubicBezTo>
                        <a:cubicBezTo>
                          <a:pt x="46" y="27"/>
                          <a:pt x="57" y="31"/>
                          <a:pt x="57" y="44"/>
                        </a:cubicBezTo>
                        <a:cubicBezTo>
                          <a:pt x="57" y="57"/>
                          <a:pt x="45" y="63"/>
                          <a:pt x="34" y="63"/>
                        </a:cubicBezTo>
                        <a:close/>
                        <a:moveTo>
                          <a:pt x="8" y="53"/>
                        </a:moveTo>
                        <a:cubicBezTo>
                          <a:pt x="11" y="56"/>
                          <a:pt x="26" y="60"/>
                          <a:pt x="34" y="60"/>
                        </a:cubicBezTo>
                        <a:cubicBezTo>
                          <a:pt x="44" y="60"/>
                          <a:pt x="54" y="55"/>
                          <a:pt x="54" y="44"/>
                        </a:cubicBezTo>
                        <a:cubicBezTo>
                          <a:pt x="54" y="33"/>
                          <a:pt x="45" y="30"/>
                          <a:pt x="37" y="27"/>
                        </a:cubicBezTo>
                        <a:cubicBezTo>
                          <a:pt x="35" y="27"/>
                          <a:pt x="34" y="26"/>
                          <a:pt x="32" y="26"/>
                        </a:cubicBezTo>
                        <a:cubicBezTo>
                          <a:pt x="26" y="24"/>
                          <a:pt x="21" y="22"/>
                          <a:pt x="21" y="19"/>
                        </a:cubicBezTo>
                        <a:cubicBezTo>
                          <a:pt x="21" y="15"/>
                          <a:pt x="24" y="13"/>
                          <a:pt x="27" y="13"/>
                        </a:cubicBezTo>
                        <a:cubicBezTo>
                          <a:pt x="31" y="13"/>
                          <a:pt x="42" y="15"/>
                          <a:pt x="47" y="19"/>
                        </a:cubicBezTo>
                        <a:cubicBezTo>
                          <a:pt x="47" y="10"/>
                          <a:pt x="47" y="10"/>
                          <a:pt x="47" y="10"/>
                        </a:cubicBezTo>
                        <a:cubicBezTo>
                          <a:pt x="45" y="7"/>
                          <a:pt x="30" y="3"/>
                          <a:pt x="22" y="3"/>
                        </a:cubicBezTo>
                        <a:cubicBezTo>
                          <a:pt x="14" y="3"/>
                          <a:pt x="3" y="7"/>
                          <a:pt x="3" y="18"/>
                        </a:cubicBezTo>
                        <a:cubicBezTo>
                          <a:pt x="3" y="26"/>
                          <a:pt x="7" y="32"/>
                          <a:pt x="17" y="35"/>
                        </a:cubicBezTo>
                        <a:cubicBezTo>
                          <a:pt x="20" y="36"/>
                          <a:pt x="23" y="37"/>
                          <a:pt x="25" y="37"/>
                        </a:cubicBezTo>
                        <a:cubicBezTo>
                          <a:pt x="31" y="39"/>
                          <a:pt x="35" y="40"/>
                          <a:pt x="35" y="43"/>
                        </a:cubicBezTo>
                        <a:cubicBezTo>
                          <a:pt x="35" y="46"/>
                          <a:pt x="32" y="47"/>
                          <a:pt x="22" y="47"/>
                        </a:cubicBezTo>
                        <a:cubicBezTo>
                          <a:pt x="18" y="47"/>
                          <a:pt x="14" y="47"/>
                          <a:pt x="11" y="47"/>
                        </a:cubicBezTo>
                        <a:cubicBezTo>
                          <a:pt x="10" y="47"/>
                          <a:pt x="10" y="47"/>
                          <a:pt x="9" y="47"/>
                        </a:cubicBezTo>
                        <a:cubicBezTo>
                          <a:pt x="8" y="48"/>
                          <a:pt x="8" y="51"/>
                          <a:pt x="8" y="53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53" name="íṡḻíďé"/>
                  <p:cNvSpPr/>
                  <p:nvPr/>
                </p:nvSpPr>
                <p:spPr bwMode="auto">
                  <a:xfrm>
                    <a:off x="5371357" y="5279509"/>
                    <a:ext cx="82500" cy="60288"/>
                  </a:xfrm>
                  <a:custGeom>
                    <a:avLst/>
                    <a:gdLst>
                      <a:gd name="T0" fmla="*/ 45 w 52"/>
                      <a:gd name="T1" fmla="*/ 38 h 38"/>
                      <a:gd name="T2" fmla="*/ 38 w 52"/>
                      <a:gd name="T3" fmla="*/ 35 h 38"/>
                      <a:gd name="T4" fmla="*/ 42 w 52"/>
                      <a:gd name="T5" fmla="*/ 14 h 38"/>
                      <a:gd name="T6" fmla="*/ 7 w 52"/>
                      <a:gd name="T7" fmla="*/ 9 h 38"/>
                      <a:gd name="T8" fmla="*/ 12 w 52"/>
                      <a:gd name="T9" fmla="*/ 31 h 38"/>
                      <a:gd name="T10" fmla="*/ 4 w 52"/>
                      <a:gd name="T11" fmla="*/ 31 h 38"/>
                      <a:gd name="T12" fmla="*/ 0 w 52"/>
                      <a:gd name="T13" fmla="*/ 0 h 38"/>
                      <a:gd name="T14" fmla="*/ 52 w 52"/>
                      <a:gd name="T15" fmla="*/ 9 h 38"/>
                      <a:gd name="T16" fmla="*/ 45 w 52"/>
                      <a:gd name="T17" fmla="*/ 38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2" h="38">
                        <a:moveTo>
                          <a:pt x="45" y="38"/>
                        </a:moveTo>
                        <a:lnTo>
                          <a:pt x="38" y="35"/>
                        </a:lnTo>
                        <a:lnTo>
                          <a:pt x="42" y="14"/>
                        </a:lnTo>
                        <a:lnTo>
                          <a:pt x="7" y="9"/>
                        </a:lnTo>
                        <a:lnTo>
                          <a:pt x="12" y="31"/>
                        </a:lnTo>
                        <a:lnTo>
                          <a:pt x="4" y="31"/>
                        </a:lnTo>
                        <a:lnTo>
                          <a:pt x="0" y="0"/>
                        </a:lnTo>
                        <a:lnTo>
                          <a:pt x="52" y="9"/>
                        </a:lnTo>
                        <a:lnTo>
                          <a:pt x="45" y="38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54" name="ïsḻïḓé"/>
                  <p:cNvSpPr/>
                  <p:nvPr/>
                </p:nvSpPr>
                <p:spPr bwMode="auto">
                  <a:xfrm>
                    <a:off x="5377703" y="5549221"/>
                    <a:ext cx="84087" cy="46009"/>
                  </a:xfrm>
                  <a:custGeom>
                    <a:avLst/>
                    <a:gdLst>
                      <a:gd name="T0" fmla="*/ 53 w 53"/>
                      <a:gd name="T1" fmla="*/ 29 h 29"/>
                      <a:gd name="T2" fmla="*/ 0 w 53"/>
                      <a:gd name="T3" fmla="*/ 29 h 29"/>
                      <a:gd name="T4" fmla="*/ 0 w 53"/>
                      <a:gd name="T5" fmla="*/ 0 h 29"/>
                      <a:gd name="T6" fmla="*/ 8 w 53"/>
                      <a:gd name="T7" fmla="*/ 0 h 29"/>
                      <a:gd name="T8" fmla="*/ 8 w 53"/>
                      <a:gd name="T9" fmla="*/ 22 h 29"/>
                      <a:gd name="T10" fmla="*/ 43 w 53"/>
                      <a:gd name="T11" fmla="*/ 22 h 29"/>
                      <a:gd name="T12" fmla="*/ 38 w 53"/>
                      <a:gd name="T13" fmla="*/ 5 h 29"/>
                      <a:gd name="T14" fmla="*/ 46 w 53"/>
                      <a:gd name="T15" fmla="*/ 3 h 29"/>
                      <a:gd name="T16" fmla="*/ 53 w 53"/>
                      <a:gd name="T17" fmla="*/ 29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3" h="29">
                        <a:moveTo>
                          <a:pt x="53" y="29"/>
                        </a:moveTo>
                        <a:lnTo>
                          <a:pt x="0" y="29"/>
                        </a:lnTo>
                        <a:lnTo>
                          <a:pt x="0" y="0"/>
                        </a:lnTo>
                        <a:lnTo>
                          <a:pt x="8" y="0"/>
                        </a:lnTo>
                        <a:lnTo>
                          <a:pt x="8" y="22"/>
                        </a:lnTo>
                        <a:lnTo>
                          <a:pt x="43" y="22"/>
                        </a:lnTo>
                        <a:lnTo>
                          <a:pt x="38" y="5"/>
                        </a:lnTo>
                        <a:lnTo>
                          <a:pt x="46" y="3"/>
                        </a:lnTo>
                        <a:lnTo>
                          <a:pt x="53" y="29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</p:grpSp>
          <p:grpSp>
            <p:nvGrpSpPr>
              <p:cNvPr id="28" name="î$ľîḑè"/>
              <p:cNvGrpSpPr/>
              <p:nvPr/>
            </p:nvGrpSpPr>
            <p:grpSpPr>
              <a:xfrm>
                <a:off x="1811797" y="1791124"/>
                <a:ext cx="2339288" cy="3761336"/>
                <a:chOff x="8253415" y="755650"/>
                <a:chExt cx="1125538" cy="1809750"/>
              </a:xfrm>
            </p:grpSpPr>
            <p:sp>
              <p:nvSpPr>
                <p:cNvPr id="29" name="ísľîďé"/>
                <p:cNvSpPr/>
                <p:nvPr/>
              </p:nvSpPr>
              <p:spPr bwMode="auto">
                <a:xfrm>
                  <a:off x="8253415" y="755650"/>
                  <a:ext cx="1125538" cy="1350963"/>
                </a:xfrm>
                <a:custGeom>
                  <a:avLst/>
                  <a:gdLst>
                    <a:gd name="T0" fmla="*/ 212 w 423"/>
                    <a:gd name="T1" fmla="*/ 0 h 508"/>
                    <a:gd name="T2" fmla="*/ 0 w 423"/>
                    <a:gd name="T3" fmla="*/ 212 h 508"/>
                    <a:gd name="T4" fmla="*/ 58 w 423"/>
                    <a:gd name="T5" fmla="*/ 360 h 508"/>
                    <a:gd name="T6" fmla="*/ 122 w 423"/>
                    <a:gd name="T7" fmla="*/ 508 h 508"/>
                    <a:gd name="T8" fmla="*/ 212 w 423"/>
                    <a:gd name="T9" fmla="*/ 508 h 508"/>
                    <a:gd name="T10" fmla="*/ 302 w 423"/>
                    <a:gd name="T11" fmla="*/ 508 h 508"/>
                    <a:gd name="T12" fmla="*/ 366 w 423"/>
                    <a:gd name="T13" fmla="*/ 360 h 508"/>
                    <a:gd name="T14" fmla="*/ 423 w 423"/>
                    <a:gd name="T15" fmla="*/ 213 h 508"/>
                    <a:gd name="T16" fmla="*/ 212 w 423"/>
                    <a:gd name="T17" fmla="*/ 0 h 5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23" h="508">
                      <a:moveTo>
                        <a:pt x="212" y="0"/>
                      </a:moveTo>
                      <a:cubicBezTo>
                        <a:pt x="95" y="0"/>
                        <a:pt x="0" y="95"/>
                        <a:pt x="0" y="212"/>
                      </a:cubicBezTo>
                      <a:cubicBezTo>
                        <a:pt x="0" y="268"/>
                        <a:pt x="29" y="316"/>
                        <a:pt x="58" y="360"/>
                      </a:cubicBezTo>
                      <a:cubicBezTo>
                        <a:pt x="122" y="456"/>
                        <a:pt x="85" y="508"/>
                        <a:pt x="122" y="508"/>
                      </a:cubicBezTo>
                      <a:cubicBezTo>
                        <a:pt x="212" y="508"/>
                        <a:pt x="212" y="508"/>
                        <a:pt x="212" y="508"/>
                      </a:cubicBezTo>
                      <a:cubicBezTo>
                        <a:pt x="302" y="508"/>
                        <a:pt x="302" y="508"/>
                        <a:pt x="302" y="508"/>
                      </a:cubicBezTo>
                      <a:cubicBezTo>
                        <a:pt x="339" y="508"/>
                        <a:pt x="302" y="456"/>
                        <a:pt x="366" y="360"/>
                      </a:cubicBezTo>
                      <a:cubicBezTo>
                        <a:pt x="395" y="316"/>
                        <a:pt x="423" y="269"/>
                        <a:pt x="423" y="213"/>
                      </a:cubicBezTo>
                      <a:cubicBezTo>
                        <a:pt x="423" y="97"/>
                        <a:pt x="329" y="0"/>
                        <a:pt x="212" y="0"/>
                      </a:cubicBezTo>
                      <a:close/>
                    </a:path>
                  </a:pathLst>
                </a:custGeom>
                <a:solidFill>
                  <a:srgbClr val="FCC96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0" name="îŝľiḍé"/>
                <p:cNvSpPr/>
                <p:nvPr/>
              </p:nvSpPr>
              <p:spPr bwMode="auto">
                <a:xfrm>
                  <a:off x="8494715" y="949325"/>
                  <a:ext cx="884238" cy="1157288"/>
                </a:xfrm>
                <a:custGeom>
                  <a:avLst/>
                  <a:gdLst>
                    <a:gd name="T0" fmla="*/ 279 w 332"/>
                    <a:gd name="T1" fmla="*/ 0 h 435"/>
                    <a:gd name="T2" fmla="*/ 279 w 332"/>
                    <a:gd name="T3" fmla="*/ 9 h 435"/>
                    <a:gd name="T4" fmla="*/ 0 w 332"/>
                    <a:gd name="T5" fmla="*/ 355 h 435"/>
                    <a:gd name="T6" fmla="*/ 31 w 332"/>
                    <a:gd name="T7" fmla="*/ 435 h 435"/>
                    <a:gd name="T8" fmla="*/ 121 w 332"/>
                    <a:gd name="T9" fmla="*/ 435 h 435"/>
                    <a:gd name="T10" fmla="*/ 211 w 332"/>
                    <a:gd name="T11" fmla="*/ 435 h 435"/>
                    <a:gd name="T12" fmla="*/ 275 w 332"/>
                    <a:gd name="T13" fmla="*/ 287 h 435"/>
                    <a:gd name="T14" fmla="*/ 332 w 332"/>
                    <a:gd name="T15" fmla="*/ 140 h 435"/>
                    <a:gd name="T16" fmla="*/ 279 w 332"/>
                    <a:gd name="T17" fmla="*/ 0 h 4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32" h="435">
                      <a:moveTo>
                        <a:pt x="279" y="0"/>
                      </a:moveTo>
                      <a:cubicBezTo>
                        <a:pt x="279" y="3"/>
                        <a:pt x="279" y="6"/>
                        <a:pt x="279" y="9"/>
                      </a:cubicBezTo>
                      <a:cubicBezTo>
                        <a:pt x="279" y="179"/>
                        <a:pt x="160" y="321"/>
                        <a:pt x="0" y="355"/>
                      </a:cubicBezTo>
                      <a:cubicBezTo>
                        <a:pt x="16" y="407"/>
                        <a:pt x="5" y="435"/>
                        <a:pt x="31" y="435"/>
                      </a:cubicBezTo>
                      <a:cubicBezTo>
                        <a:pt x="121" y="435"/>
                        <a:pt x="121" y="435"/>
                        <a:pt x="121" y="435"/>
                      </a:cubicBezTo>
                      <a:cubicBezTo>
                        <a:pt x="211" y="435"/>
                        <a:pt x="211" y="435"/>
                        <a:pt x="211" y="435"/>
                      </a:cubicBezTo>
                      <a:cubicBezTo>
                        <a:pt x="248" y="435"/>
                        <a:pt x="211" y="383"/>
                        <a:pt x="275" y="287"/>
                      </a:cubicBezTo>
                      <a:cubicBezTo>
                        <a:pt x="304" y="243"/>
                        <a:pt x="332" y="196"/>
                        <a:pt x="332" y="140"/>
                      </a:cubicBezTo>
                      <a:cubicBezTo>
                        <a:pt x="332" y="87"/>
                        <a:pt x="312" y="37"/>
                        <a:pt x="279" y="0"/>
                      </a:cubicBezTo>
                      <a:close/>
                    </a:path>
                  </a:pathLst>
                </a:custGeom>
                <a:solidFill>
                  <a:srgbClr val="FBBC4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1" name="išľiḓe"/>
                <p:cNvSpPr/>
                <p:nvPr/>
              </p:nvSpPr>
              <p:spPr bwMode="auto">
                <a:xfrm>
                  <a:off x="8509003" y="1428750"/>
                  <a:ext cx="615950" cy="715963"/>
                </a:xfrm>
                <a:custGeom>
                  <a:avLst/>
                  <a:gdLst>
                    <a:gd name="T0" fmla="*/ 13 w 232"/>
                    <a:gd name="T1" fmla="*/ 38 h 269"/>
                    <a:gd name="T2" fmla="*/ 4 w 232"/>
                    <a:gd name="T3" fmla="*/ 37 h 269"/>
                    <a:gd name="T4" fmla="*/ 3 w 232"/>
                    <a:gd name="T5" fmla="*/ 46 h 269"/>
                    <a:gd name="T6" fmla="*/ 6 w 232"/>
                    <a:gd name="T7" fmla="*/ 51 h 269"/>
                    <a:gd name="T8" fmla="*/ 77 w 232"/>
                    <a:gd name="T9" fmla="*/ 265 h 269"/>
                    <a:gd name="T10" fmla="*/ 83 w 232"/>
                    <a:gd name="T11" fmla="*/ 269 h 269"/>
                    <a:gd name="T12" fmla="*/ 85 w 232"/>
                    <a:gd name="T13" fmla="*/ 269 h 269"/>
                    <a:gd name="T14" fmla="*/ 89 w 232"/>
                    <a:gd name="T15" fmla="*/ 260 h 269"/>
                    <a:gd name="T16" fmla="*/ 24 w 232"/>
                    <a:gd name="T17" fmla="*/ 63 h 269"/>
                    <a:gd name="T18" fmla="*/ 76 w 232"/>
                    <a:gd name="T19" fmla="*/ 69 h 269"/>
                    <a:gd name="T20" fmla="*/ 85 w 232"/>
                    <a:gd name="T21" fmla="*/ 64 h 269"/>
                    <a:gd name="T22" fmla="*/ 113 w 232"/>
                    <a:gd name="T23" fmla="*/ 73 h 269"/>
                    <a:gd name="T24" fmla="*/ 145 w 232"/>
                    <a:gd name="T25" fmla="*/ 62 h 269"/>
                    <a:gd name="T26" fmla="*/ 161 w 232"/>
                    <a:gd name="T27" fmla="*/ 68 h 269"/>
                    <a:gd name="T28" fmla="*/ 210 w 232"/>
                    <a:gd name="T29" fmla="*/ 65 h 269"/>
                    <a:gd name="T30" fmla="*/ 146 w 232"/>
                    <a:gd name="T31" fmla="*/ 260 h 269"/>
                    <a:gd name="T32" fmla="*/ 150 w 232"/>
                    <a:gd name="T33" fmla="*/ 269 h 269"/>
                    <a:gd name="T34" fmla="*/ 152 w 232"/>
                    <a:gd name="T35" fmla="*/ 269 h 269"/>
                    <a:gd name="T36" fmla="*/ 158 w 232"/>
                    <a:gd name="T37" fmla="*/ 265 h 269"/>
                    <a:gd name="T38" fmla="*/ 228 w 232"/>
                    <a:gd name="T39" fmla="*/ 50 h 269"/>
                    <a:gd name="T40" fmla="*/ 230 w 232"/>
                    <a:gd name="T41" fmla="*/ 48 h 269"/>
                    <a:gd name="T42" fmla="*/ 229 w 232"/>
                    <a:gd name="T43" fmla="*/ 39 h 269"/>
                    <a:gd name="T44" fmla="*/ 220 w 232"/>
                    <a:gd name="T45" fmla="*/ 40 h 269"/>
                    <a:gd name="T46" fmla="*/ 165 w 232"/>
                    <a:gd name="T47" fmla="*/ 55 h 269"/>
                    <a:gd name="T48" fmla="*/ 154 w 232"/>
                    <a:gd name="T49" fmla="*/ 52 h 269"/>
                    <a:gd name="T50" fmla="*/ 160 w 232"/>
                    <a:gd name="T51" fmla="*/ 31 h 269"/>
                    <a:gd name="T52" fmla="*/ 146 w 232"/>
                    <a:gd name="T53" fmla="*/ 3 h 269"/>
                    <a:gd name="T54" fmla="*/ 132 w 232"/>
                    <a:gd name="T55" fmla="*/ 3 h 269"/>
                    <a:gd name="T56" fmla="*/ 123 w 232"/>
                    <a:gd name="T57" fmla="*/ 32 h 269"/>
                    <a:gd name="T58" fmla="*/ 134 w 232"/>
                    <a:gd name="T59" fmla="*/ 54 h 269"/>
                    <a:gd name="T60" fmla="*/ 95 w 232"/>
                    <a:gd name="T61" fmla="*/ 55 h 269"/>
                    <a:gd name="T62" fmla="*/ 103 w 232"/>
                    <a:gd name="T63" fmla="*/ 32 h 269"/>
                    <a:gd name="T64" fmla="*/ 92 w 232"/>
                    <a:gd name="T65" fmla="*/ 4 h 269"/>
                    <a:gd name="T66" fmla="*/ 77 w 232"/>
                    <a:gd name="T67" fmla="*/ 4 h 269"/>
                    <a:gd name="T68" fmla="*/ 66 w 232"/>
                    <a:gd name="T69" fmla="*/ 32 h 269"/>
                    <a:gd name="T70" fmla="*/ 75 w 232"/>
                    <a:gd name="T71" fmla="*/ 55 h 269"/>
                    <a:gd name="T72" fmla="*/ 72 w 232"/>
                    <a:gd name="T73" fmla="*/ 56 h 269"/>
                    <a:gd name="T74" fmla="*/ 13 w 232"/>
                    <a:gd name="T75" fmla="*/ 38 h 269"/>
                    <a:gd name="T76" fmla="*/ 140 w 232"/>
                    <a:gd name="T77" fmla="*/ 14 h 269"/>
                    <a:gd name="T78" fmla="*/ 140 w 232"/>
                    <a:gd name="T79" fmla="*/ 14 h 269"/>
                    <a:gd name="T80" fmla="*/ 140 w 232"/>
                    <a:gd name="T81" fmla="*/ 14 h 269"/>
                    <a:gd name="T82" fmla="*/ 147 w 232"/>
                    <a:gd name="T83" fmla="*/ 32 h 269"/>
                    <a:gd name="T84" fmla="*/ 143 w 232"/>
                    <a:gd name="T85" fmla="*/ 45 h 269"/>
                    <a:gd name="T86" fmla="*/ 136 w 232"/>
                    <a:gd name="T87" fmla="*/ 31 h 269"/>
                    <a:gd name="T88" fmla="*/ 140 w 232"/>
                    <a:gd name="T89" fmla="*/ 14 h 269"/>
                    <a:gd name="T90" fmla="*/ 84 w 232"/>
                    <a:gd name="T91" fmla="*/ 15 h 269"/>
                    <a:gd name="T92" fmla="*/ 84 w 232"/>
                    <a:gd name="T93" fmla="*/ 15 h 269"/>
                    <a:gd name="T94" fmla="*/ 85 w 232"/>
                    <a:gd name="T95" fmla="*/ 16 h 269"/>
                    <a:gd name="T96" fmla="*/ 89 w 232"/>
                    <a:gd name="T97" fmla="*/ 31 h 269"/>
                    <a:gd name="T98" fmla="*/ 85 w 232"/>
                    <a:gd name="T99" fmla="*/ 47 h 269"/>
                    <a:gd name="T100" fmla="*/ 79 w 232"/>
                    <a:gd name="T101" fmla="*/ 31 h 269"/>
                    <a:gd name="T102" fmla="*/ 84 w 232"/>
                    <a:gd name="T103" fmla="*/ 15 h 2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32" h="269">
                      <a:moveTo>
                        <a:pt x="13" y="38"/>
                      </a:moveTo>
                      <a:cubicBezTo>
                        <a:pt x="11" y="35"/>
                        <a:pt x="6" y="35"/>
                        <a:pt x="4" y="37"/>
                      </a:cubicBezTo>
                      <a:cubicBezTo>
                        <a:pt x="1" y="39"/>
                        <a:pt x="0" y="44"/>
                        <a:pt x="3" y="46"/>
                      </a:cubicBezTo>
                      <a:cubicBezTo>
                        <a:pt x="4" y="48"/>
                        <a:pt x="5" y="49"/>
                        <a:pt x="6" y="51"/>
                      </a:cubicBezTo>
                      <a:cubicBezTo>
                        <a:pt x="77" y="265"/>
                        <a:pt x="77" y="265"/>
                        <a:pt x="77" y="265"/>
                      </a:cubicBezTo>
                      <a:cubicBezTo>
                        <a:pt x="77" y="267"/>
                        <a:pt x="80" y="269"/>
                        <a:pt x="83" y="269"/>
                      </a:cubicBezTo>
                      <a:cubicBezTo>
                        <a:pt x="83" y="269"/>
                        <a:pt x="84" y="269"/>
                        <a:pt x="85" y="269"/>
                      </a:cubicBezTo>
                      <a:cubicBezTo>
                        <a:pt x="88" y="268"/>
                        <a:pt x="90" y="264"/>
                        <a:pt x="89" y="260"/>
                      </a:cubicBezTo>
                      <a:cubicBezTo>
                        <a:pt x="24" y="63"/>
                        <a:pt x="24" y="63"/>
                        <a:pt x="24" y="63"/>
                      </a:cubicBezTo>
                      <a:cubicBezTo>
                        <a:pt x="40" y="70"/>
                        <a:pt x="60" y="74"/>
                        <a:pt x="76" y="69"/>
                      </a:cubicBezTo>
                      <a:cubicBezTo>
                        <a:pt x="79" y="68"/>
                        <a:pt x="82" y="66"/>
                        <a:pt x="85" y="64"/>
                      </a:cubicBezTo>
                      <a:cubicBezTo>
                        <a:pt x="93" y="70"/>
                        <a:pt x="103" y="73"/>
                        <a:pt x="113" y="73"/>
                      </a:cubicBezTo>
                      <a:cubicBezTo>
                        <a:pt x="125" y="73"/>
                        <a:pt x="136" y="69"/>
                        <a:pt x="145" y="62"/>
                      </a:cubicBezTo>
                      <a:cubicBezTo>
                        <a:pt x="150" y="64"/>
                        <a:pt x="155" y="67"/>
                        <a:pt x="161" y="68"/>
                      </a:cubicBezTo>
                      <a:cubicBezTo>
                        <a:pt x="180" y="73"/>
                        <a:pt x="196" y="72"/>
                        <a:pt x="210" y="65"/>
                      </a:cubicBezTo>
                      <a:cubicBezTo>
                        <a:pt x="146" y="260"/>
                        <a:pt x="146" y="260"/>
                        <a:pt x="146" y="260"/>
                      </a:cubicBezTo>
                      <a:cubicBezTo>
                        <a:pt x="144" y="264"/>
                        <a:pt x="146" y="268"/>
                        <a:pt x="150" y="269"/>
                      </a:cubicBezTo>
                      <a:cubicBezTo>
                        <a:pt x="150" y="269"/>
                        <a:pt x="151" y="269"/>
                        <a:pt x="152" y="269"/>
                      </a:cubicBezTo>
                      <a:cubicBezTo>
                        <a:pt x="155" y="269"/>
                        <a:pt x="157" y="267"/>
                        <a:pt x="158" y="265"/>
                      </a:cubicBezTo>
                      <a:cubicBezTo>
                        <a:pt x="228" y="50"/>
                        <a:pt x="228" y="50"/>
                        <a:pt x="228" y="50"/>
                      </a:cubicBezTo>
                      <a:cubicBezTo>
                        <a:pt x="229" y="50"/>
                        <a:pt x="230" y="49"/>
                        <a:pt x="230" y="48"/>
                      </a:cubicBezTo>
                      <a:cubicBezTo>
                        <a:pt x="232" y="45"/>
                        <a:pt x="232" y="41"/>
                        <a:pt x="229" y="39"/>
                      </a:cubicBezTo>
                      <a:cubicBezTo>
                        <a:pt x="226" y="37"/>
                        <a:pt x="222" y="37"/>
                        <a:pt x="220" y="40"/>
                      </a:cubicBezTo>
                      <a:cubicBezTo>
                        <a:pt x="207" y="56"/>
                        <a:pt x="189" y="62"/>
                        <a:pt x="165" y="55"/>
                      </a:cubicBezTo>
                      <a:cubicBezTo>
                        <a:pt x="162" y="55"/>
                        <a:pt x="158" y="54"/>
                        <a:pt x="154" y="52"/>
                      </a:cubicBezTo>
                      <a:cubicBezTo>
                        <a:pt x="158" y="46"/>
                        <a:pt x="160" y="38"/>
                        <a:pt x="160" y="31"/>
                      </a:cubicBezTo>
                      <a:cubicBezTo>
                        <a:pt x="159" y="17"/>
                        <a:pt x="154" y="7"/>
                        <a:pt x="146" y="3"/>
                      </a:cubicBezTo>
                      <a:cubicBezTo>
                        <a:pt x="142" y="0"/>
                        <a:pt x="137" y="0"/>
                        <a:pt x="132" y="3"/>
                      </a:cubicBezTo>
                      <a:cubicBezTo>
                        <a:pt x="125" y="8"/>
                        <a:pt x="122" y="18"/>
                        <a:pt x="123" y="32"/>
                      </a:cubicBezTo>
                      <a:cubicBezTo>
                        <a:pt x="124" y="40"/>
                        <a:pt x="127" y="48"/>
                        <a:pt x="134" y="54"/>
                      </a:cubicBezTo>
                      <a:cubicBezTo>
                        <a:pt x="123" y="61"/>
                        <a:pt x="107" y="61"/>
                        <a:pt x="95" y="55"/>
                      </a:cubicBezTo>
                      <a:cubicBezTo>
                        <a:pt x="99" y="49"/>
                        <a:pt x="102" y="41"/>
                        <a:pt x="103" y="32"/>
                      </a:cubicBezTo>
                      <a:cubicBezTo>
                        <a:pt x="103" y="19"/>
                        <a:pt x="99" y="9"/>
                        <a:pt x="92" y="4"/>
                      </a:cubicBezTo>
                      <a:cubicBezTo>
                        <a:pt x="87" y="1"/>
                        <a:pt x="82" y="1"/>
                        <a:pt x="77" y="4"/>
                      </a:cubicBezTo>
                      <a:cubicBezTo>
                        <a:pt x="70" y="8"/>
                        <a:pt x="65" y="18"/>
                        <a:pt x="66" y="32"/>
                      </a:cubicBezTo>
                      <a:cubicBezTo>
                        <a:pt x="66" y="40"/>
                        <a:pt x="69" y="48"/>
                        <a:pt x="75" y="55"/>
                      </a:cubicBezTo>
                      <a:cubicBezTo>
                        <a:pt x="74" y="56"/>
                        <a:pt x="73" y="56"/>
                        <a:pt x="72" y="56"/>
                      </a:cubicBezTo>
                      <a:cubicBezTo>
                        <a:pt x="52" y="63"/>
                        <a:pt x="23" y="52"/>
                        <a:pt x="13" y="38"/>
                      </a:cubicBezTo>
                      <a:close/>
                      <a:moveTo>
                        <a:pt x="140" y="14"/>
                      </a:moveTo>
                      <a:cubicBezTo>
                        <a:pt x="140" y="14"/>
                        <a:pt x="140" y="14"/>
                        <a:pt x="140" y="14"/>
                      </a:cubicBezTo>
                      <a:cubicBezTo>
                        <a:pt x="140" y="14"/>
                        <a:pt x="140" y="14"/>
                        <a:pt x="140" y="14"/>
                      </a:cubicBezTo>
                      <a:cubicBezTo>
                        <a:pt x="142" y="15"/>
                        <a:pt x="146" y="20"/>
                        <a:pt x="147" y="32"/>
                      </a:cubicBezTo>
                      <a:cubicBezTo>
                        <a:pt x="147" y="36"/>
                        <a:pt x="145" y="41"/>
                        <a:pt x="143" y="45"/>
                      </a:cubicBezTo>
                      <a:cubicBezTo>
                        <a:pt x="139" y="41"/>
                        <a:pt x="137" y="37"/>
                        <a:pt x="136" y="31"/>
                      </a:cubicBezTo>
                      <a:cubicBezTo>
                        <a:pt x="135" y="21"/>
                        <a:pt x="138" y="15"/>
                        <a:pt x="140" y="14"/>
                      </a:cubicBezTo>
                      <a:close/>
                      <a:moveTo>
                        <a:pt x="84" y="15"/>
                      </a:moveTo>
                      <a:cubicBezTo>
                        <a:pt x="84" y="15"/>
                        <a:pt x="84" y="15"/>
                        <a:pt x="84" y="15"/>
                      </a:cubicBezTo>
                      <a:cubicBezTo>
                        <a:pt x="84" y="15"/>
                        <a:pt x="85" y="15"/>
                        <a:pt x="85" y="16"/>
                      </a:cubicBezTo>
                      <a:cubicBezTo>
                        <a:pt x="87" y="17"/>
                        <a:pt x="90" y="21"/>
                        <a:pt x="89" y="31"/>
                      </a:cubicBezTo>
                      <a:cubicBezTo>
                        <a:pt x="89" y="37"/>
                        <a:pt x="88" y="43"/>
                        <a:pt x="85" y="47"/>
                      </a:cubicBezTo>
                      <a:cubicBezTo>
                        <a:pt x="81" y="42"/>
                        <a:pt x="79" y="37"/>
                        <a:pt x="79" y="31"/>
                      </a:cubicBezTo>
                      <a:cubicBezTo>
                        <a:pt x="79" y="21"/>
                        <a:pt x="82" y="16"/>
                        <a:pt x="84" y="15"/>
                      </a:cubicBezTo>
                      <a:close/>
                    </a:path>
                  </a:pathLst>
                </a:custGeom>
                <a:solidFill>
                  <a:srgbClr val="3B596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2" name="ïṩḷíḑê"/>
                <p:cNvSpPr/>
                <p:nvPr/>
              </p:nvSpPr>
              <p:spPr bwMode="auto">
                <a:xfrm>
                  <a:off x="8902703" y="1527175"/>
                  <a:ext cx="222250" cy="579438"/>
                </a:xfrm>
                <a:custGeom>
                  <a:avLst/>
                  <a:gdLst>
                    <a:gd name="T0" fmla="*/ 62 w 84"/>
                    <a:gd name="T1" fmla="*/ 28 h 218"/>
                    <a:gd name="T2" fmla="*/ 0 w 84"/>
                    <a:gd name="T3" fmla="*/ 218 h 218"/>
                    <a:gd name="T4" fmla="*/ 13 w 84"/>
                    <a:gd name="T5" fmla="*/ 218 h 218"/>
                    <a:gd name="T6" fmla="*/ 80 w 84"/>
                    <a:gd name="T7" fmla="*/ 13 h 218"/>
                    <a:gd name="T8" fmla="*/ 82 w 84"/>
                    <a:gd name="T9" fmla="*/ 11 h 218"/>
                    <a:gd name="T10" fmla="*/ 81 w 84"/>
                    <a:gd name="T11" fmla="*/ 2 h 218"/>
                    <a:gd name="T12" fmla="*/ 72 w 84"/>
                    <a:gd name="T13" fmla="*/ 3 h 218"/>
                    <a:gd name="T14" fmla="*/ 43 w 84"/>
                    <a:gd name="T15" fmla="*/ 20 h 218"/>
                    <a:gd name="T16" fmla="*/ 31 w 84"/>
                    <a:gd name="T17" fmla="*/ 34 h 218"/>
                    <a:gd name="T18" fmla="*/ 62 w 84"/>
                    <a:gd name="T19" fmla="*/ 28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4" h="218">
                      <a:moveTo>
                        <a:pt x="62" y="28"/>
                      </a:moveTo>
                      <a:cubicBezTo>
                        <a:pt x="0" y="218"/>
                        <a:pt x="0" y="218"/>
                        <a:pt x="0" y="218"/>
                      </a:cubicBezTo>
                      <a:cubicBezTo>
                        <a:pt x="13" y="218"/>
                        <a:pt x="13" y="218"/>
                        <a:pt x="13" y="218"/>
                      </a:cubicBezTo>
                      <a:cubicBezTo>
                        <a:pt x="80" y="13"/>
                        <a:pt x="80" y="13"/>
                        <a:pt x="80" y="13"/>
                      </a:cubicBezTo>
                      <a:cubicBezTo>
                        <a:pt x="81" y="13"/>
                        <a:pt x="82" y="12"/>
                        <a:pt x="82" y="11"/>
                      </a:cubicBezTo>
                      <a:cubicBezTo>
                        <a:pt x="84" y="8"/>
                        <a:pt x="84" y="4"/>
                        <a:pt x="81" y="2"/>
                      </a:cubicBezTo>
                      <a:cubicBezTo>
                        <a:pt x="78" y="0"/>
                        <a:pt x="74" y="0"/>
                        <a:pt x="72" y="3"/>
                      </a:cubicBezTo>
                      <a:cubicBezTo>
                        <a:pt x="64" y="13"/>
                        <a:pt x="55" y="18"/>
                        <a:pt x="43" y="20"/>
                      </a:cubicBezTo>
                      <a:cubicBezTo>
                        <a:pt x="39" y="25"/>
                        <a:pt x="35" y="29"/>
                        <a:pt x="31" y="34"/>
                      </a:cubicBezTo>
                      <a:cubicBezTo>
                        <a:pt x="42" y="34"/>
                        <a:pt x="53" y="33"/>
                        <a:pt x="62" y="28"/>
                      </a:cubicBezTo>
                      <a:close/>
                    </a:path>
                  </a:pathLst>
                </a:custGeom>
                <a:solidFill>
                  <a:srgbClr val="2547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3" name="iṡļiďè"/>
                <p:cNvSpPr/>
                <p:nvPr/>
              </p:nvSpPr>
              <p:spPr bwMode="auto">
                <a:xfrm>
                  <a:off x="8623303" y="1846263"/>
                  <a:ext cx="115888" cy="260350"/>
                </a:xfrm>
                <a:custGeom>
                  <a:avLst/>
                  <a:gdLst>
                    <a:gd name="T0" fmla="*/ 44 w 44"/>
                    <a:gd name="T1" fmla="*/ 98 h 98"/>
                    <a:gd name="T2" fmla="*/ 12 w 44"/>
                    <a:gd name="T3" fmla="*/ 0 h 98"/>
                    <a:gd name="T4" fmla="*/ 0 w 44"/>
                    <a:gd name="T5" fmla="*/ 5 h 98"/>
                    <a:gd name="T6" fmla="*/ 30 w 44"/>
                    <a:gd name="T7" fmla="*/ 98 h 98"/>
                    <a:gd name="T8" fmla="*/ 44 w 44"/>
                    <a:gd name="T9" fmla="*/ 9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98">
                      <a:moveTo>
                        <a:pt x="44" y="98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8" y="1"/>
                        <a:pt x="4" y="3"/>
                        <a:pt x="0" y="5"/>
                      </a:cubicBezTo>
                      <a:cubicBezTo>
                        <a:pt x="30" y="98"/>
                        <a:pt x="30" y="98"/>
                        <a:pt x="30" y="98"/>
                      </a:cubicBezTo>
                      <a:lnTo>
                        <a:pt x="44" y="98"/>
                      </a:lnTo>
                      <a:close/>
                    </a:path>
                  </a:pathLst>
                </a:custGeom>
                <a:solidFill>
                  <a:srgbClr val="2547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4" name="iSľíḓé"/>
                <p:cNvSpPr/>
                <p:nvPr/>
              </p:nvSpPr>
              <p:spPr bwMode="auto">
                <a:xfrm>
                  <a:off x="8572503" y="2106613"/>
                  <a:ext cx="485775" cy="223838"/>
                </a:xfrm>
                <a:custGeom>
                  <a:avLst/>
                  <a:gdLst>
                    <a:gd name="T0" fmla="*/ 166 w 183"/>
                    <a:gd name="T1" fmla="*/ 0 h 84"/>
                    <a:gd name="T2" fmla="*/ 17 w 183"/>
                    <a:gd name="T3" fmla="*/ 0 h 84"/>
                    <a:gd name="T4" fmla="*/ 2 w 183"/>
                    <a:gd name="T5" fmla="*/ 24 h 84"/>
                    <a:gd name="T6" fmla="*/ 17 w 183"/>
                    <a:gd name="T7" fmla="*/ 49 h 84"/>
                    <a:gd name="T8" fmla="*/ 67 w 183"/>
                    <a:gd name="T9" fmla="*/ 49 h 84"/>
                    <a:gd name="T10" fmla="*/ 13 w 183"/>
                    <a:gd name="T11" fmla="*/ 59 h 84"/>
                    <a:gd name="T12" fmla="*/ 3 w 183"/>
                    <a:gd name="T13" fmla="*/ 75 h 84"/>
                    <a:gd name="T14" fmla="*/ 17 w 183"/>
                    <a:gd name="T15" fmla="*/ 84 h 84"/>
                    <a:gd name="T16" fmla="*/ 22 w 183"/>
                    <a:gd name="T17" fmla="*/ 82 h 84"/>
                    <a:gd name="T18" fmla="*/ 171 w 183"/>
                    <a:gd name="T19" fmla="*/ 33 h 84"/>
                    <a:gd name="T20" fmla="*/ 182 w 183"/>
                    <a:gd name="T21" fmla="*/ 14 h 84"/>
                    <a:gd name="T22" fmla="*/ 166 w 183"/>
                    <a:gd name="T23" fmla="*/ 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3" h="84">
                      <a:moveTo>
                        <a:pt x="166" y="0"/>
                      </a:move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9" y="0"/>
                        <a:pt x="2" y="16"/>
                        <a:pt x="2" y="24"/>
                      </a:cubicBezTo>
                      <a:cubicBezTo>
                        <a:pt x="2" y="33"/>
                        <a:pt x="9" y="49"/>
                        <a:pt x="17" y="49"/>
                      </a:cubicBezTo>
                      <a:cubicBezTo>
                        <a:pt x="67" y="49"/>
                        <a:pt x="67" y="49"/>
                        <a:pt x="67" y="49"/>
                      </a:cubicBezTo>
                      <a:cubicBezTo>
                        <a:pt x="13" y="59"/>
                        <a:pt x="13" y="59"/>
                        <a:pt x="13" y="59"/>
                      </a:cubicBezTo>
                      <a:cubicBezTo>
                        <a:pt x="4" y="62"/>
                        <a:pt x="0" y="67"/>
                        <a:pt x="3" y="75"/>
                      </a:cubicBezTo>
                      <a:cubicBezTo>
                        <a:pt x="5" y="82"/>
                        <a:pt x="11" y="84"/>
                        <a:pt x="17" y="84"/>
                      </a:cubicBezTo>
                      <a:cubicBezTo>
                        <a:pt x="19" y="84"/>
                        <a:pt x="21" y="83"/>
                        <a:pt x="22" y="82"/>
                      </a:cubicBezTo>
                      <a:cubicBezTo>
                        <a:pt x="171" y="33"/>
                        <a:pt x="171" y="33"/>
                        <a:pt x="171" y="33"/>
                      </a:cubicBezTo>
                      <a:cubicBezTo>
                        <a:pt x="178" y="31"/>
                        <a:pt x="183" y="22"/>
                        <a:pt x="182" y="14"/>
                      </a:cubicBezTo>
                      <a:cubicBezTo>
                        <a:pt x="181" y="7"/>
                        <a:pt x="174" y="0"/>
                        <a:pt x="166" y="0"/>
                      </a:cubicBezTo>
                      <a:close/>
                    </a:path>
                  </a:pathLst>
                </a:custGeom>
                <a:solidFill>
                  <a:srgbClr val="2547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5" name="i$lïḍê"/>
                <p:cNvSpPr/>
                <p:nvPr/>
              </p:nvSpPr>
              <p:spPr bwMode="auto">
                <a:xfrm>
                  <a:off x="8575678" y="2235200"/>
                  <a:ext cx="485775" cy="330200"/>
                </a:xfrm>
                <a:custGeom>
                  <a:avLst/>
                  <a:gdLst>
                    <a:gd name="T0" fmla="*/ 165 w 183"/>
                    <a:gd name="T1" fmla="*/ 62 h 124"/>
                    <a:gd name="T2" fmla="*/ 115 w 183"/>
                    <a:gd name="T3" fmla="*/ 62 h 124"/>
                    <a:gd name="T4" fmla="*/ 170 w 183"/>
                    <a:gd name="T5" fmla="*/ 38 h 124"/>
                    <a:gd name="T6" fmla="*/ 180 w 183"/>
                    <a:gd name="T7" fmla="*/ 14 h 124"/>
                    <a:gd name="T8" fmla="*/ 160 w 183"/>
                    <a:gd name="T9" fmla="*/ 3 h 124"/>
                    <a:gd name="T10" fmla="*/ 12 w 183"/>
                    <a:gd name="T11" fmla="*/ 50 h 124"/>
                    <a:gd name="T12" fmla="*/ 1 w 183"/>
                    <a:gd name="T13" fmla="*/ 70 h 124"/>
                    <a:gd name="T14" fmla="*/ 16 w 183"/>
                    <a:gd name="T15" fmla="*/ 87 h 124"/>
                    <a:gd name="T16" fmla="*/ 30 w 183"/>
                    <a:gd name="T17" fmla="*/ 87 h 124"/>
                    <a:gd name="T18" fmla="*/ 54 w 183"/>
                    <a:gd name="T19" fmla="*/ 124 h 124"/>
                    <a:gd name="T20" fmla="*/ 127 w 183"/>
                    <a:gd name="T21" fmla="*/ 124 h 124"/>
                    <a:gd name="T22" fmla="*/ 151 w 183"/>
                    <a:gd name="T23" fmla="*/ 87 h 124"/>
                    <a:gd name="T24" fmla="*/ 165 w 183"/>
                    <a:gd name="T25" fmla="*/ 87 h 124"/>
                    <a:gd name="T26" fmla="*/ 181 w 183"/>
                    <a:gd name="T27" fmla="*/ 75 h 124"/>
                    <a:gd name="T28" fmla="*/ 165 w 183"/>
                    <a:gd name="T29" fmla="*/ 62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83" h="124">
                      <a:moveTo>
                        <a:pt x="165" y="62"/>
                      </a:moveTo>
                      <a:cubicBezTo>
                        <a:pt x="115" y="62"/>
                        <a:pt x="115" y="62"/>
                        <a:pt x="115" y="62"/>
                      </a:cubicBezTo>
                      <a:cubicBezTo>
                        <a:pt x="170" y="38"/>
                        <a:pt x="170" y="38"/>
                        <a:pt x="170" y="38"/>
                      </a:cubicBezTo>
                      <a:cubicBezTo>
                        <a:pt x="178" y="35"/>
                        <a:pt x="183" y="23"/>
                        <a:pt x="180" y="14"/>
                      </a:cubicBezTo>
                      <a:cubicBezTo>
                        <a:pt x="177" y="6"/>
                        <a:pt x="169" y="0"/>
                        <a:pt x="160" y="3"/>
                      </a:cubicBezTo>
                      <a:cubicBezTo>
                        <a:pt x="12" y="50"/>
                        <a:pt x="12" y="50"/>
                        <a:pt x="12" y="50"/>
                      </a:cubicBezTo>
                      <a:cubicBezTo>
                        <a:pt x="4" y="52"/>
                        <a:pt x="0" y="63"/>
                        <a:pt x="1" y="70"/>
                      </a:cubicBezTo>
                      <a:cubicBezTo>
                        <a:pt x="2" y="78"/>
                        <a:pt x="9" y="87"/>
                        <a:pt x="16" y="87"/>
                      </a:cubicBezTo>
                      <a:cubicBezTo>
                        <a:pt x="30" y="87"/>
                        <a:pt x="30" y="87"/>
                        <a:pt x="30" y="87"/>
                      </a:cubicBezTo>
                      <a:cubicBezTo>
                        <a:pt x="54" y="124"/>
                        <a:pt x="54" y="124"/>
                        <a:pt x="54" y="124"/>
                      </a:cubicBezTo>
                      <a:cubicBezTo>
                        <a:pt x="127" y="124"/>
                        <a:pt x="127" y="124"/>
                        <a:pt x="127" y="124"/>
                      </a:cubicBezTo>
                      <a:cubicBezTo>
                        <a:pt x="151" y="87"/>
                        <a:pt x="151" y="87"/>
                        <a:pt x="151" y="87"/>
                      </a:cubicBezTo>
                      <a:cubicBezTo>
                        <a:pt x="165" y="87"/>
                        <a:pt x="165" y="87"/>
                        <a:pt x="165" y="87"/>
                      </a:cubicBezTo>
                      <a:cubicBezTo>
                        <a:pt x="174" y="87"/>
                        <a:pt x="181" y="83"/>
                        <a:pt x="181" y="75"/>
                      </a:cubicBezTo>
                      <a:cubicBezTo>
                        <a:pt x="181" y="66"/>
                        <a:pt x="174" y="62"/>
                        <a:pt x="165" y="62"/>
                      </a:cubicBezTo>
                      <a:close/>
                    </a:path>
                  </a:pathLst>
                </a:custGeom>
                <a:solidFill>
                  <a:srgbClr val="2547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sp>
          <p:nvSpPr>
            <p:cNvPr id="7" name="íśḻíḍe"/>
            <p:cNvSpPr/>
            <p:nvPr/>
          </p:nvSpPr>
          <p:spPr>
            <a:xfrm rot="5400000">
              <a:off x="980408" y="1391756"/>
              <a:ext cx="4464496" cy="4464496"/>
            </a:xfrm>
            <a:prstGeom prst="blockArc">
              <a:avLst>
                <a:gd name="adj1" fmla="val 10800000"/>
                <a:gd name="adj2" fmla="val 523590"/>
                <a:gd name="adj3" fmla="val 23000"/>
              </a:avLst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77000">
                  <a:schemeClr val="accent1">
                    <a:alpha val="23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0" name="íṧľíďé"/>
            <p:cNvSpPr/>
            <p:nvPr/>
          </p:nvSpPr>
          <p:spPr>
            <a:xfrm>
              <a:off x="4683105" y="1926131"/>
              <a:ext cx="171610" cy="17161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1" name="ïSľidé"/>
            <p:cNvSpPr/>
            <p:nvPr>
              <p:custDataLst>
                <p:tags r:id="rId2"/>
              </p:custDataLst>
            </p:nvPr>
          </p:nvSpPr>
          <p:spPr>
            <a:xfrm>
              <a:off x="5359657" y="3292328"/>
              <a:ext cx="171610" cy="17161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2" name="ï$ļíḑé"/>
            <p:cNvSpPr/>
            <p:nvPr/>
          </p:nvSpPr>
          <p:spPr>
            <a:xfrm>
              <a:off x="5027656" y="4625899"/>
              <a:ext cx="171610" cy="171610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pic>
        <p:nvPicPr>
          <p:cNvPr id="128" name="β发布演示视频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418070" y="0"/>
            <a:ext cx="311785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6" fill="hold" display="1">
                  <p:stCondLst>
                    <p:cond delay="indefinite"/>
                  </p:stCondLst>
                </p:cTn>
                <p:tgtEl>
                  <p:spTgt spid="12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1" dur="1" fill="hold"/>
                                        <p:tgtEl>
                                          <p:spTgt spid="1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8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小程序二维码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/>
          <p:cNvPicPr/>
          <p:nvPr/>
        </p:nvPicPr>
        <p:blipFill>
          <a:blip r:embed="rId1"/>
          <a:srcRect l="5220" t="2484" r="3270" b="4172"/>
        </p:blipFill>
        <p:spPr>
          <a:xfrm>
            <a:off x="3772535" y="982345"/>
            <a:ext cx="4680000" cy="4680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3" descr="C:\Users\xin\Desktop\微信图片_20201012104458.jpg微信图片_20201012104458"/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3269356" y="-15875"/>
            <a:ext cx="8941435" cy="5961380"/>
          </a:xfrm>
        </p:spPr>
      </p:pic>
      <p:grpSp>
        <p:nvGrpSpPr>
          <p:cNvPr id="6" name="组合 5"/>
          <p:cNvGrpSpPr/>
          <p:nvPr/>
        </p:nvGrpSpPr>
        <p:grpSpPr>
          <a:xfrm>
            <a:off x="2203462" y="3390212"/>
            <a:ext cx="2240496" cy="973538"/>
            <a:chOff x="2855913" y="-477838"/>
            <a:chExt cx="5757862" cy="2501900"/>
          </a:xfrm>
          <a:solidFill>
            <a:schemeClr val="tx1"/>
          </a:solidFill>
        </p:grpSpPr>
        <p:sp>
          <p:nvSpPr>
            <p:cNvPr id="7" name="Freeform 5"/>
            <p:cNvSpPr/>
            <p:nvPr userDrawn="1"/>
          </p:nvSpPr>
          <p:spPr bwMode="auto">
            <a:xfrm>
              <a:off x="2855913" y="76200"/>
              <a:ext cx="1317625" cy="1687513"/>
            </a:xfrm>
            <a:custGeom>
              <a:avLst/>
              <a:gdLst>
                <a:gd name="T0" fmla="*/ 557 w 702"/>
                <a:gd name="T1" fmla="*/ 136 h 898"/>
                <a:gd name="T2" fmla="*/ 681 w 702"/>
                <a:gd name="T3" fmla="*/ 72 h 898"/>
                <a:gd name="T4" fmla="*/ 700 w 702"/>
                <a:gd name="T5" fmla="*/ 55 h 898"/>
                <a:gd name="T6" fmla="*/ 673 w 702"/>
                <a:gd name="T7" fmla="*/ 31 h 898"/>
                <a:gd name="T8" fmla="*/ 656 w 702"/>
                <a:gd name="T9" fmla="*/ 16 h 898"/>
                <a:gd name="T10" fmla="*/ 569 w 702"/>
                <a:gd name="T11" fmla="*/ 21 h 898"/>
                <a:gd name="T12" fmla="*/ 286 w 702"/>
                <a:gd name="T13" fmla="*/ 79 h 898"/>
                <a:gd name="T14" fmla="*/ 38 w 702"/>
                <a:gd name="T15" fmla="*/ 130 h 898"/>
                <a:gd name="T16" fmla="*/ 4 w 702"/>
                <a:gd name="T17" fmla="*/ 193 h 898"/>
                <a:gd name="T18" fmla="*/ 34 w 702"/>
                <a:gd name="T19" fmla="*/ 231 h 898"/>
                <a:gd name="T20" fmla="*/ 216 w 702"/>
                <a:gd name="T21" fmla="*/ 210 h 898"/>
                <a:gd name="T22" fmla="*/ 381 w 702"/>
                <a:gd name="T23" fmla="*/ 176 h 898"/>
                <a:gd name="T24" fmla="*/ 374 w 702"/>
                <a:gd name="T25" fmla="*/ 216 h 898"/>
                <a:gd name="T26" fmla="*/ 351 w 702"/>
                <a:gd name="T27" fmla="*/ 487 h 898"/>
                <a:gd name="T28" fmla="*/ 338 w 702"/>
                <a:gd name="T29" fmla="*/ 716 h 898"/>
                <a:gd name="T30" fmla="*/ 329 w 702"/>
                <a:gd name="T31" fmla="*/ 755 h 898"/>
                <a:gd name="T32" fmla="*/ 350 w 702"/>
                <a:gd name="T33" fmla="*/ 771 h 898"/>
                <a:gd name="T34" fmla="*/ 350 w 702"/>
                <a:gd name="T35" fmla="*/ 799 h 898"/>
                <a:gd name="T36" fmla="*/ 345 w 702"/>
                <a:gd name="T37" fmla="*/ 843 h 898"/>
                <a:gd name="T38" fmla="*/ 358 w 702"/>
                <a:gd name="T39" fmla="*/ 840 h 898"/>
                <a:gd name="T40" fmla="*/ 397 w 702"/>
                <a:gd name="T41" fmla="*/ 885 h 898"/>
                <a:gd name="T42" fmla="*/ 402 w 702"/>
                <a:gd name="T43" fmla="*/ 896 h 898"/>
                <a:gd name="T44" fmla="*/ 412 w 702"/>
                <a:gd name="T45" fmla="*/ 870 h 898"/>
                <a:gd name="T46" fmla="*/ 427 w 702"/>
                <a:gd name="T47" fmla="*/ 828 h 898"/>
                <a:gd name="T48" fmla="*/ 444 w 702"/>
                <a:gd name="T49" fmla="*/ 704 h 898"/>
                <a:gd name="T50" fmla="*/ 534 w 702"/>
                <a:gd name="T51" fmla="*/ 164 h 898"/>
                <a:gd name="T52" fmla="*/ 557 w 702"/>
                <a:gd name="T53" fmla="*/ 13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2" h="898">
                  <a:moveTo>
                    <a:pt x="557" y="136"/>
                  </a:moveTo>
                  <a:cubicBezTo>
                    <a:pt x="599" y="117"/>
                    <a:pt x="649" y="111"/>
                    <a:pt x="681" y="72"/>
                  </a:cubicBezTo>
                  <a:cubicBezTo>
                    <a:pt x="686" y="65"/>
                    <a:pt x="702" y="68"/>
                    <a:pt x="700" y="55"/>
                  </a:cubicBezTo>
                  <a:cubicBezTo>
                    <a:pt x="698" y="40"/>
                    <a:pt x="685" y="35"/>
                    <a:pt x="673" y="31"/>
                  </a:cubicBezTo>
                  <a:cubicBezTo>
                    <a:pt x="666" y="27"/>
                    <a:pt x="680" y="0"/>
                    <a:pt x="656" y="16"/>
                  </a:cubicBezTo>
                  <a:cubicBezTo>
                    <a:pt x="627" y="16"/>
                    <a:pt x="598" y="15"/>
                    <a:pt x="569" y="21"/>
                  </a:cubicBezTo>
                  <a:cubicBezTo>
                    <a:pt x="475" y="41"/>
                    <a:pt x="380" y="60"/>
                    <a:pt x="286" y="79"/>
                  </a:cubicBezTo>
                  <a:cubicBezTo>
                    <a:pt x="203" y="96"/>
                    <a:pt x="121" y="114"/>
                    <a:pt x="38" y="130"/>
                  </a:cubicBezTo>
                  <a:cubicBezTo>
                    <a:pt x="0" y="138"/>
                    <a:pt x="7" y="167"/>
                    <a:pt x="4" y="193"/>
                  </a:cubicBezTo>
                  <a:cubicBezTo>
                    <a:pt x="1" y="216"/>
                    <a:pt x="12" y="226"/>
                    <a:pt x="34" y="231"/>
                  </a:cubicBezTo>
                  <a:cubicBezTo>
                    <a:pt x="98" y="247"/>
                    <a:pt x="156" y="221"/>
                    <a:pt x="216" y="210"/>
                  </a:cubicBezTo>
                  <a:cubicBezTo>
                    <a:pt x="271" y="201"/>
                    <a:pt x="324" y="180"/>
                    <a:pt x="381" y="176"/>
                  </a:cubicBezTo>
                  <a:cubicBezTo>
                    <a:pt x="378" y="192"/>
                    <a:pt x="375" y="204"/>
                    <a:pt x="374" y="216"/>
                  </a:cubicBezTo>
                  <a:cubicBezTo>
                    <a:pt x="362" y="306"/>
                    <a:pt x="365" y="397"/>
                    <a:pt x="351" y="487"/>
                  </a:cubicBezTo>
                  <a:cubicBezTo>
                    <a:pt x="338" y="562"/>
                    <a:pt x="341" y="640"/>
                    <a:pt x="338" y="716"/>
                  </a:cubicBezTo>
                  <a:cubicBezTo>
                    <a:pt x="335" y="729"/>
                    <a:pt x="333" y="742"/>
                    <a:pt x="329" y="755"/>
                  </a:cubicBezTo>
                  <a:cubicBezTo>
                    <a:pt x="324" y="776"/>
                    <a:pt x="336" y="774"/>
                    <a:pt x="350" y="771"/>
                  </a:cubicBezTo>
                  <a:cubicBezTo>
                    <a:pt x="345" y="781"/>
                    <a:pt x="350" y="790"/>
                    <a:pt x="350" y="799"/>
                  </a:cubicBezTo>
                  <a:cubicBezTo>
                    <a:pt x="344" y="813"/>
                    <a:pt x="341" y="829"/>
                    <a:pt x="345" y="843"/>
                  </a:cubicBezTo>
                  <a:cubicBezTo>
                    <a:pt x="349" y="859"/>
                    <a:pt x="352" y="835"/>
                    <a:pt x="358" y="840"/>
                  </a:cubicBezTo>
                  <a:cubicBezTo>
                    <a:pt x="381" y="847"/>
                    <a:pt x="379" y="875"/>
                    <a:pt x="397" y="885"/>
                  </a:cubicBezTo>
                  <a:cubicBezTo>
                    <a:pt x="397" y="889"/>
                    <a:pt x="398" y="898"/>
                    <a:pt x="402" y="896"/>
                  </a:cubicBezTo>
                  <a:cubicBezTo>
                    <a:pt x="413" y="891"/>
                    <a:pt x="411" y="879"/>
                    <a:pt x="412" y="870"/>
                  </a:cubicBezTo>
                  <a:cubicBezTo>
                    <a:pt x="424" y="858"/>
                    <a:pt x="425" y="842"/>
                    <a:pt x="427" y="828"/>
                  </a:cubicBezTo>
                  <a:cubicBezTo>
                    <a:pt x="433" y="787"/>
                    <a:pt x="438" y="745"/>
                    <a:pt x="444" y="704"/>
                  </a:cubicBezTo>
                  <a:cubicBezTo>
                    <a:pt x="467" y="523"/>
                    <a:pt x="495" y="342"/>
                    <a:pt x="534" y="164"/>
                  </a:cubicBezTo>
                  <a:cubicBezTo>
                    <a:pt x="537" y="149"/>
                    <a:pt x="541" y="143"/>
                    <a:pt x="557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6"/>
            <p:cNvSpPr/>
            <p:nvPr userDrawn="1"/>
          </p:nvSpPr>
          <p:spPr bwMode="auto">
            <a:xfrm>
              <a:off x="5822950" y="-236538"/>
              <a:ext cx="796925" cy="1274763"/>
            </a:xfrm>
            <a:custGeom>
              <a:avLst/>
              <a:gdLst>
                <a:gd name="T0" fmla="*/ 70 w 425"/>
                <a:gd name="T1" fmla="*/ 666 h 678"/>
                <a:gd name="T2" fmla="*/ 102 w 425"/>
                <a:gd name="T3" fmla="*/ 625 h 678"/>
                <a:gd name="T4" fmla="*/ 140 w 425"/>
                <a:gd name="T5" fmla="*/ 469 h 678"/>
                <a:gd name="T6" fmla="*/ 199 w 425"/>
                <a:gd name="T7" fmla="*/ 577 h 678"/>
                <a:gd name="T8" fmla="*/ 248 w 425"/>
                <a:gd name="T9" fmla="*/ 639 h 678"/>
                <a:gd name="T10" fmla="*/ 383 w 425"/>
                <a:gd name="T11" fmla="*/ 548 h 678"/>
                <a:gd name="T12" fmla="*/ 392 w 425"/>
                <a:gd name="T13" fmla="*/ 470 h 678"/>
                <a:gd name="T14" fmla="*/ 395 w 425"/>
                <a:gd name="T15" fmla="*/ 377 h 678"/>
                <a:gd name="T16" fmla="*/ 414 w 425"/>
                <a:gd name="T17" fmla="*/ 160 h 678"/>
                <a:gd name="T18" fmla="*/ 421 w 425"/>
                <a:gd name="T19" fmla="*/ 110 h 678"/>
                <a:gd name="T20" fmla="*/ 408 w 425"/>
                <a:gd name="T21" fmla="*/ 136 h 678"/>
                <a:gd name="T22" fmla="*/ 408 w 425"/>
                <a:gd name="T23" fmla="*/ 61 h 678"/>
                <a:gd name="T24" fmla="*/ 403 w 425"/>
                <a:gd name="T25" fmla="*/ 47 h 678"/>
                <a:gd name="T26" fmla="*/ 385 w 425"/>
                <a:gd name="T27" fmla="*/ 53 h 678"/>
                <a:gd name="T28" fmla="*/ 369 w 425"/>
                <a:gd name="T29" fmla="*/ 31 h 678"/>
                <a:gd name="T30" fmla="*/ 348 w 425"/>
                <a:gd name="T31" fmla="*/ 0 h 678"/>
                <a:gd name="T32" fmla="*/ 341 w 425"/>
                <a:gd name="T33" fmla="*/ 24 h 678"/>
                <a:gd name="T34" fmla="*/ 325 w 425"/>
                <a:gd name="T35" fmla="*/ 70 h 678"/>
                <a:gd name="T36" fmla="*/ 285 w 425"/>
                <a:gd name="T37" fmla="*/ 308 h 678"/>
                <a:gd name="T38" fmla="*/ 264 w 425"/>
                <a:gd name="T39" fmla="*/ 407 h 678"/>
                <a:gd name="T40" fmla="*/ 165 w 425"/>
                <a:gd name="T41" fmla="*/ 251 h 678"/>
                <a:gd name="T42" fmla="*/ 89 w 425"/>
                <a:gd name="T43" fmla="*/ 222 h 678"/>
                <a:gd name="T44" fmla="*/ 55 w 425"/>
                <a:gd name="T45" fmla="*/ 274 h 678"/>
                <a:gd name="T46" fmla="*/ 7 w 425"/>
                <a:gd name="T47" fmla="*/ 539 h 678"/>
                <a:gd name="T48" fmla="*/ 6 w 425"/>
                <a:gd name="T49" fmla="*/ 622 h 678"/>
                <a:gd name="T50" fmla="*/ 70 w 425"/>
                <a:gd name="T51" fmla="*/ 66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25" h="678">
                  <a:moveTo>
                    <a:pt x="70" y="666"/>
                  </a:moveTo>
                  <a:cubicBezTo>
                    <a:pt x="91" y="660"/>
                    <a:pt x="97" y="641"/>
                    <a:pt x="102" y="625"/>
                  </a:cubicBezTo>
                  <a:cubicBezTo>
                    <a:pt x="115" y="575"/>
                    <a:pt x="126" y="525"/>
                    <a:pt x="140" y="469"/>
                  </a:cubicBezTo>
                  <a:cubicBezTo>
                    <a:pt x="156" y="511"/>
                    <a:pt x="186" y="537"/>
                    <a:pt x="199" y="577"/>
                  </a:cubicBezTo>
                  <a:cubicBezTo>
                    <a:pt x="206" y="598"/>
                    <a:pt x="211" y="636"/>
                    <a:pt x="248" y="639"/>
                  </a:cubicBezTo>
                  <a:cubicBezTo>
                    <a:pt x="327" y="646"/>
                    <a:pt x="360" y="624"/>
                    <a:pt x="383" y="548"/>
                  </a:cubicBezTo>
                  <a:cubicBezTo>
                    <a:pt x="391" y="523"/>
                    <a:pt x="394" y="497"/>
                    <a:pt x="392" y="470"/>
                  </a:cubicBezTo>
                  <a:cubicBezTo>
                    <a:pt x="391" y="439"/>
                    <a:pt x="386" y="405"/>
                    <a:pt x="395" y="377"/>
                  </a:cubicBezTo>
                  <a:cubicBezTo>
                    <a:pt x="416" y="305"/>
                    <a:pt x="410" y="232"/>
                    <a:pt x="414" y="160"/>
                  </a:cubicBezTo>
                  <a:cubicBezTo>
                    <a:pt x="421" y="144"/>
                    <a:pt x="425" y="127"/>
                    <a:pt x="421" y="110"/>
                  </a:cubicBezTo>
                  <a:cubicBezTo>
                    <a:pt x="408" y="114"/>
                    <a:pt x="424" y="133"/>
                    <a:pt x="408" y="136"/>
                  </a:cubicBezTo>
                  <a:cubicBezTo>
                    <a:pt x="402" y="111"/>
                    <a:pt x="404" y="86"/>
                    <a:pt x="408" y="61"/>
                  </a:cubicBezTo>
                  <a:cubicBezTo>
                    <a:pt x="409" y="55"/>
                    <a:pt x="410" y="49"/>
                    <a:pt x="403" y="47"/>
                  </a:cubicBezTo>
                  <a:cubicBezTo>
                    <a:pt x="396" y="45"/>
                    <a:pt x="388" y="45"/>
                    <a:pt x="385" y="53"/>
                  </a:cubicBezTo>
                  <a:cubicBezTo>
                    <a:pt x="374" y="50"/>
                    <a:pt x="370" y="41"/>
                    <a:pt x="369" y="31"/>
                  </a:cubicBezTo>
                  <a:cubicBezTo>
                    <a:pt x="373" y="14"/>
                    <a:pt x="351" y="14"/>
                    <a:pt x="348" y="0"/>
                  </a:cubicBezTo>
                  <a:cubicBezTo>
                    <a:pt x="346" y="8"/>
                    <a:pt x="344" y="16"/>
                    <a:pt x="341" y="24"/>
                  </a:cubicBezTo>
                  <a:cubicBezTo>
                    <a:pt x="332" y="38"/>
                    <a:pt x="328" y="54"/>
                    <a:pt x="325" y="70"/>
                  </a:cubicBezTo>
                  <a:cubicBezTo>
                    <a:pt x="312" y="149"/>
                    <a:pt x="300" y="229"/>
                    <a:pt x="285" y="308"/>
                  </a:cubicBezTo>
                  <a:cubicBezTo>
                    <a:pt x="279" y="341"/>
                    <a:pt x="278" y="376"/>
                    <a:pt x="264" y="407"/>
                  </a:cubicBezTo>
                  <a:cubicBezTo>
                    <a:pt x="209" y="367"/>
                    <a:pt x="207" y="297"/>
                    <a:pt x="165" y="251"/>
                  </a:cubicBezTo>
                  <a:cubicBezTo>
                    <a:pt x="144" y="228"/>
                    <a:pt x="117" y="220"/>
                    <a:pt x="89" y="222"/>
                  </a:cubicBezTo>
                  <a:cubicBezTo>
                    <a:pt x="61" y="224"/>
                    <a:pt x="57" y="252"/>
                    <a:pt x="55" y="274"/>
                  </a:cubicBezTo>
                  <a:cubicBezTo>
                    <a:pt x="45" y="363"/>
                    <a:pt x="29" y="452"/>
                    <a:pt x="7" y="539"/>
                  </a:cubicBezTo>
                  <a:cubicBezTo>
                    <a:pt x="0" y="566"/>
                    <a:pt x="2" y="595"/>
                    <a:pt x="6" y="622"/>
                  </a:cubicBezTo>
                  <a:cubicBezTo>
                    <a:pt x="14" y="673"/>
                    <a:pt x="22" y="678"/>
                    <a:pt x="70" y="6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"/>
            <p:cNvSpPr/>
            <p:nvPr userDrawn="1"/>
          </p:nvSpPr>
          <p:spPr bwMode="auto">
            <a:xfrm>
              <a:off x="3781425" y="1284287"/>
              <a:ext cx="4832350" cy="739775"/>
            </a:xfrm>
            <a:custGeom>
              <a:avLst/>
              <a:gdLst>
                <a:gd name="T0" fmla="*/ 2501 w 2575"/>
                <a:gd name="T1" fmla="*/ 20 h 394"/>
                <a:gd name="T2" fmla="*/ 2494 w 2575"/>
                <a:gd name="T3" fmla="*/ 22 h 394"/>
                <a:gd name="T4" fmla="*/ 2477 w 2575"/>
                <a:gd name="T5" fmla="*/ 22 h 394"/>
                <a:gd name="T6" fmla="*/ 2278 w 2575"/>
                <a:gd name="T7" fmla="*/ 47 h 394"/>
                <a:gd name="T8" fmla="*/ 1713 w 2575"/>
                <a:gd name="T9" fmla="*/ 111 h 394"/>
                <a:gd name="T10" fmla="*/ 1248 w 2575"/>
                <a:gd name="T11" fmla="*/ 152 h 394"/>
                <a:gd name="T12" fmla="*/ 649 w 2575"/>
                <a:gd name="T13" fmla="*/ 207 h 394"/>
                <a:gd name="T14" fmla="*/ 107 w 2575"/>
                <a:gd name="T15" fmla="*/ 272 h 394"/>
                <a:gd name="T16" fmla="*/ 20 w 2575"/>
                <a:gd name="T17" fmla="*/ 296 h 394"/>
                <a:gd name="T18" fmla="*/ 2 w 2575"/>
                <a:gd name="T19" fmla="*/ 318 h 394"/>
                <a:gd name="T20" fmla="*/ 20 w 2575"/>
                <a:gd name="T21" fmla="*/ 335 h 394"/>
                <a:gd name="T22" fmla="*/ 53 w 2575"/>
                <a:gd name="T23" fmla="*/ 352 h 394"/>
                <a:gd name="T24" fmla="*/ 122 w 2575"/>
                <a:gd name="T25" fmla="*/ 385 h 394"/>
                <a:gd name="T26" fmla="*/ 500 w 2575"/>
                <a:gd name="T27" fmla="*/ 352 h 394"/>
                <a:gd name="T28" fmla="*/ 1185 w 2575"/>
                <a:gd name="T29" fmla="*/ 267 h 394"/>
                <a:gd name="T30" fmla="*/ 1483 w 2575"/>
                <a:gd name="T31" fmla="*/ 239 h 394"/>
                <a:gd name="T32" fmla="*/ 2021 w 2575"/>
                <a:gd name="T33" fmla="*/ 171 h 394"/>
                <a:gd name="T34" fmla="*/ 2075 w 2575"/>
                <a:gd name="T35" fmla="*/ 162 h 394"/>
                <a:gd name="T36" fmla="*/ 2134 w 2575"/>
                <a:gd name="T37" fmla="*/ 157 h 394"/>
                <a:gd name="T38" fmla="*/ 2172 w 2575"/>
                <a:gd name="T39" fmla="*/ 150 h 394"/>
                <a:gd name="T40" fmla="*/ 2206 w 2575"/>
                <a:gd name="T41" fmla="*/ 149 h 394"/>
                <a:gd name="T42" fmla="*/ 2234 w 2575"/>
                <a:gd name="T43" fmla="*/ 135 h 394"/>
                <a:gd name="T44" fmla="*/ 2258 w 2575"/>
                <a:gd name="T45" fmla="*/ 128 h 394"/>
                <a:gd name="T46" fmla="*/ 2416 w 2575"/>
                <a:gd name="T47" fmla="*/ 94 h 394"/>
                <a:gd name="T48" fmla="*/ 2448 w 2575"/>
                <a:gd name="T49" fmla="*/ 72 h 394"/>
                <a:gd name="T50" fmla="*/ 2450 w 2575"/>
                <a:gd name="T51" fmla="*/ 71 h 394"/>
                <a:gd name="T52" fmla="*/ 2453 w 2575"/>
                <a:gd name="T53" fmla="*/ 71 h 394"/>
                <a:gd name="T54" fmla="*/ 2475 w 2575"/>
                <a:gd name="T55" fmla="*/ 69 h 394"/>
                <a:gd name="T56" fmla="*/ 2475 w 2575"/>
                <a:gd name="T57" fmla="*/ 63 h 394"/>
                <a:gd name="T58" fmla="*/ 2455 w 2575"/>
                <a:gd name="T59" fmla="*/ 67 h 394"/>
                <a:gd name="T60" fmla="*/ 2463 w 2575"/>
                <a:gd name="T61" fmla="*/ 49 h 394"/>
                <a:gd name="T62" fmla="*/ 2471 w 2575"/>
                <a:gd name="T63" fmla="*/ 50 h 394"/>
                <a:gd name="T64" fmla="*/ 2471 w 2575"/>
                <a:gd name="T65" fmla="*/ 50 h 394"/>
                <a:gd name="T66" fmla="*/ 2516 w 2575"/>
                <a:gd name="T67" fmla="*/ 36 h 394"/>
                <a:gd name="T68" fmla="*/ 2575 w 2575"/>
                <a:gd name="T69" fmla="*/ 15 h 394"/>
                <a:gd name="T70" fmla="*/ 2501 w 2575"/>
                <a:gd name="T71" fmla="*/ 2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75" h="394">
                  <a:moveTo>
                    <a:pt x="2501" y="20"/>
                  </a:moveTo>
                  <a:cubicBezTo>
                    <a:pt x="2499" y="21"/>
                    <a:pt x="2496" y="21"/>
                    <a:pt x="2494" y="22"/>
                  </a:cubicBezTo>
                  <a:cubicBezTo>
                    <a:pt x="2488" y="22"/>
                    <a:pt x="2483" y="22"/>
                    <a:pt x="2477" y="22"/>
                  </a:cubicBezTo>
                  <a:cubicBezTo>
                    <a:pt x="2409" y="18"/>
                    <a:pt x="2344" y="37"/>
                    <a:pt x="2278" y="47"/>
                  </a:cubicBezTo>
                  <a:cubicBezTo>
                    <a:pt x="2091" y="74"/>
                    <a:pt x="1902" y="89"/>
                    <a:pt x="1713" y="111"/>
                  </a:cubicBezTo>
                  <a:cubicBezTo>
                    <a:pt x="1559" y="128"/>
                    <a:pt x="1403" y="134"/>
                    <a:pt x="1248" y="152"/>
                  </a:cubicBezTo>
                  <a:cubicBezTo>
                    <a:pt x="1049" y="174"/>
                    <a:pt x="849" y="186"/>
                    <a:pt x="649" y="207"/>
                  </a:cubicBezTo>
                  <a:cubicBezTo>
                    <a:pt x="468" y="227"/>
                    <a:pt x="287" y="244"/>
                    <a:pt x="107" y="272"/>
                  </a:cubicBezTo>
                  <a:cubicBezTo>
                    <a:pt x="77" y="277"/>
                    <a:pt x="47" y="283"/>
                    <a:pt x="20" y="296"/>
                  </a:cubicBezTo>
                  <a:cubicBezTo>
                    <a:pt x="11" y="301"/>
                    <a:pt x="0" y="306"/>
                    <a:pt x="2" y="318"/>
                  </a:cubicBezTo>
                  <a:cubicBezTo>
                    <a:pt x="3" y="328"/>
                    <a:pt x="12" y="331"/>
                    <a:pt x="20" y="335"/>
                  </a:cubicBezTo>
                  <a:cubicBezTo>
                    <a:pt x="32" y="340"/>
                    <a:pt x="50" y="340"/>
                    <a:pt x="53" y="352"/>
                  </a:cubicBezTo>
                  <a:cubicBezTo>
                    <a:pt x="63" y="394"/>
                    <a:pt x="96" y="387"/>
                    <a:pt x="122" y="385"/>
                  </a:cubicBezTo>
                  <a:cubicBezTo>
                    <a:pt x="248" y="376"/>
                    <a:pt x="374" y="366"/>
                    <a:pt x="500" y="352"/>
                  </a:cubicBezTo>
                  <a:cubicBezTo>
                    <a:pt x="729" y="326"/>
                    <a:pt x="955" y="282"/>
                    <a:pt x="1185" y="267"/>
                  </a:cubicBezTo>
                  <a:cubicBezTo>
                    <a:pt x="1284" y="260"/>
                    <a:pt x="1384" y="251"/>
                    <a:pt x="1483" y="239"/>
                  </a:cubicBezTo>
                  <a:cubicBezTo>
                    <a:pt x="1662" y="218"/>
                    <a:pt x="1842" y="194"/>
                    <a:pt x="2021" y="171"/>
                  </a:cubicBezTo>
                  <a:cubicBezTo>
                    <a:pt x="2039" y="168"/>
                    <a:pt x="2057" y="165"/>
                    <a:pt x="2075" y="162"/>
                  </a:cubicBezTo>
                  <a:cubicBezTo>
                    <a:pt x="2095" y="166"/>
                    <a:pt x="2113" y="148"/>
                    <a:pt x="2134" y="157"/>
                  </a:cubicBezTo>
                  <a:cubicBezTo>
                    <a:pt x="2148" y="161"/>
                    <a:pt x="2162" y="160"/>
                    <a:pt x="2172" y="150"/>
                  </a:cubicBezTo>
                  <a:cubicBezTo>
                    <a:pt x="2184" y="138"/>
                    <a:pt x="2194" y="146"/>
                    <a:pt x="2206" y="149"/>
                  </a:cubicBezTo>
                  <a:cubicBezTo>
                    <a:pt x="2214" y="141"/>
                    <a:pt x="2229" y="150"/>
                    <a:pt x="2234" y="135"/>
                  </a:cubicBezTo>
                  <a:cubicBezTo>
                    <a:pt x="2241" y="129"/>
                    <a:pt x="2256" y="152"/>
                    <a:pt x="2258" y="128"/>
                  </a:cubicBezTo>
                  <a:cubicBezTo>
                    <a:pt x="2310" y="114"/>
                    <a:pt x="2362" y="98"/>
                    <a:pt x="2416" y="94"/>
                  </a:cubicBezTo>
                  <a:cubicBezTo>
                    <a:pt x="2430" y="92"/>
                    <a:pt x="2455" y="105"/>
                    <a:pt x="2448" y="72"/>
                  </a:cubicBezTo>
                  <a:cubicBezTo>
                    <a:pt x="2450" y="71"/>
                    <a:pt x="2450" y="71"/>
                    <a:pt x="2450" y="71"/>
                  </a:cubicBezTo>
                  <a:cubicBezTo>
                    <a:pt x="2453" y="71"/>
                    <a:pt x="2453" y="71"/>
                    <a:pt x="2453" y="71"/>
                  </a:cubicBezTo>
                  <a:cubicBezTo>
                    <a:pt x="2461" y="76"/>
                    <a:pt x="2469" y="77"/>
                    <a:pt x="2475" y="69"/>
                  </a:cubicBezTo>
                  <a:cubicBezTo>
                    <a:pt x="2476" y="68"/>
                    <a:pt x="2476" y="63"/>
                    <a:pt x="2475" y="63"/>
                  </a:cubicBezTo>
                  <a:cubicBezTo>
                    <a:pt x="2468" y="59"/>
                    <a:pt x="2462" y="64"/>
                    <a:pt x="2455" y="67"/>
                  </a:cubicBezTo>
                  <a:cubicBezTo>
                    <a:pt x="2446" y="56"/>
                    <a:pt x="2453" y="52"/>
                    <a:pt x="2463" y="49"/>
                  </a:cubicBezTo>
                  <a:cubicBezTo>
                    <a:pt x="2466" y="50"/>
                    <a:pt x="2468" y="50"/>
                    <a:pt x="2471" y="50"/>
                  </a:cubicBezTo>
                  <a:cubicBezTo>
                    <a:pt x="2471" y="50"/>
                    <a:pt x="2471" y="50"/>
                    <a:pt x="2471" y="50"/>
                  </a:cubicBezTo>
                  <a:cubicBezTo>
                    <a:pt x="2487" y="50"/>
                    <a:pt x="2504" y="50"/>
                    <a:pt x="2516" y="36"/>
                  </a:cubicBezTo>
                  <a:cubicBezTo>
                    <a:pt x="2538" y="36"/>
                    <a:pt x="2551" y="11"/>
                    <a:pt x="2575" y="15"/>
                  </a:cubicBezTo>
                  <a:cubicBezTo>
                    <a:pt x="2549" y="0"/>
                    <a:pt x="2525" y="12"/>
                    <a:pt x="2501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3929063" y="6350"/>
              <a:ext cx="1911350" cy="1619250"/>
            </a:xfrm>
            <a:custGeom>
              <a:avLst/>
              <a:gdLst>
                <a:gd name="T0" fmla="*/ 47 w 1018"/>
                <a:gd name="T1" fmla="*/ 358 h 862"/>
                <a:gd name="T2" fmla="*/ 51 w 1018"/>
                <a:gd name="T3" fmla="*/ 449 h 862"/>
                <a:gd name="T4" fmla="*/ 70 w 1018"/>
                <a:gd name="T5" fmla="*/ 534 h 862"/>
                <a:gd name="T6" fmla="*/ 182 w 1018"/>
                <a:gd name="T7" fmla="*/ 591 h 862"/>
                <a:gd name="T8" fmla="*/ 210 w 1018"/>
                <a:gd name="T9" fmla="*/ 513 h 862"/>
                <a:gd name="T10" fmla="*/ 403 w 1018"/>
                <a:gd name="T11" fmla="*/ 371 h 862"/>
                <a:gd name="T12" fmla="*/ 332 w 1018"/>
                <a:gd name="T13" fmla="*/ 844 h 862"/>
                <a:gd name="T14" fmla="*/ 395 w 1018"/>
                <a:gd name="T15" fmla="*/ 829 h 862"/>
                <a:gd name="T16" fmla="*/ 514 w 1018"/>
                <a:gd name="T17" fmla="*/ 372 h 862"/>
                <a:gd name="T18" fmla="*/ 586 w 1018"/>
                <a:gd name="T19" fmla="*/ 338 h 862"/>
                <a:gd name="T20" fmla="*/ 588 w 1018"/>
                <a:gd name="T21" fmla="*/ 631 h 862"/>
                <a:gd name="T22" fmla="*/ 588 w 1018"/>
                <a:gd name="T23" fmla="*/ 631 h 862"/>
                <a:gd name="T24" fmla="*/ 609 w 1018"/>
                <a:gd name="T25" fmla="*/ 631 h 862"/>
                <a:gd name="T26" fmla="*/ 609 w 1018"/>
                <a:gd name="T27" fmla="*/ 631 h 862"/>
                <a:gd name="T28" fmla="*/ 692 w 1018"/>
                <a:gd name="T29" fmla="*/ 481 h 862"/>
                <a:gd name="T30" fmla="*/ 843 w 1018"/>
                <a:gd name="T31" fmla="*/ 477 h 862"/>
                <a:gd name="T32" fmla="*/ 978 w 1018"/>
                <a:gd name="T33" fmla="*/ 679 h 862"/>
                <a:gd name="T34" fmla="*/ 996 w 1018"/>
                <a:gd name="T35" fmla="*/ 573 h 862"/>
                <a:gd name="T36" fmla="*/ 946 w 1018"/>
                <a:gd name="T37" fmla="*/ 385 h 862"/>
                <a:gd name="T38" fmla="*/ 907 w 1018"/>
                <a:gd name="T39" fmla="*/ 334 h 862"/>
                <a:gd name="T40" fmla="*/ 753 w 1018"/>
                <a:gd name="T41" fmla="*/ 48 h 862"/>
                <a:gd name="T42" fmla="*/ 666 w 1018"/>
                <a:gd name="T43" fmla="*/ 83 h 862"/>
                <a:gd name="T44" fmla="*/ 673 w 1018"/>
                <a:gd name="T45" fmla="*/ 161 h 862"/>
                <a:gd name="T46" fmla="*/ 582 w 1018"/>
                <a:gd name="T47" fmla="*/ 89 h 862"/>
                <a:gd name="T48" fmla="*/ 486 w 1018"/>
                <a:gd name="T49" fmla="*/ 48 h 862"/>
                <a:gd name="T50" fmla="*/ 426 w 1018"/>
                <a:gd name="T51" fmla="*/ 250 h 862"/>
                <a:gd name="T52" fmla="*/ 276 w 1018"/>
                <a:gd name="T53" fmla="*/ 318 h 862"/>
                <a:gd name="T54" fmla="*/ 281 w 1018"/>
                <a:gd name="T55" fmla="*/ 191 h 862"/>
                <a:gd name="T56" fmla="*/ 279 w 1018"/>
                <a:gd name="T57" fmla="*/ 76 h 862"/>
                <a:gd name="T58" fmla="*/ 171 w 1018"/>
                <a:gd name="T59" fmla="*/ 100 h 862"/>
                <a:gd name="T60" fmla="*/ 59 w 1018"/>
                <a:gd name="T61" fmla="*/ 358 h 862"/>
                <a:gd name="T62" fmla="*/ 725 w 1018"/>
                <a:gd name="T63" fmla="*/ 232 h 862"/>
                <a:gd name="T64" fmla="*/ 779 w 1018"/>
                <a:gd name="T65" fmla="*/ 382 h 862"/>
                <a:gd name="T66" fmla="*/ 697 w 1018"/>
                <a:gd name="T67" fmla="*/ 28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8" h="862">
                  <a:moveTo>
                    <a:pt x="59" y="358"/>
                  </a:moveTo>
                  <a:cubicBezTo>
                    <a:pt x="55" y="358"/>
                    <a:pt x="51" y="357"/>
                    <a:pt x="47" y="358"/>
                  </a:cubicBezTo>
                  <a:cubicBezTo>
                    <a:pt x="29" y="362"/>
                    <a:pt x="8" y="362"/>
                    <a:pt x="2" y="386"/>
                  </a:cubicBezTo>
                  <a:cubicBezTo>
                    <a:pt x="0" y="398"/>
                    <a:pt x="40" y="448"/>
                    <a:pt x="51" y="449"/>
                  </a:cubicBezTo>
                  <a:cubicBezTo>
                    <a:pt x="97" y="456"/>
                    <a:pt x="97" y="456"/>
                    <a:pt x="79" y="502"/>
                  </a:cubicBezTo>
                  <a:cubicBezTo>
                    <a:pt x="75" y="512"/>
                    <a:pt x="70" y="523"/>
                    <a:pt x="70" y="534"/>
                  </a:cubicBezTo>
                  <a:cubicBezTo>
                    <a:pt x="69" y="550"/>
                    <a:pt x="60" y="573"/>
                    <a:pt x="83" y="580"/>
                  </a:cubicBezTo>
                  <a:cubicBezTo>
                    <a:pt x="115" y="590"/>
                    <a:pt x="149" y="598"/>
                    <a:pt x="182" y="591"/>
                  </a:cubicBezTo>
                  <a:cubicBezTo>
                    <a:pt x="196" y="589"/>
                    <a:pt x="208" y="578"/>
                    <a:pt x="208" y="559"/>
                  </a:cubicBezTo>
                  <a:cubicBezTo>
                    <a:pt x="208" y="544"/>
                    <a:pt x="209" y="528"/>
                    <a:pt x="210" y="513"/>
                  </a:cubicBezTo>
                  <a:cubicBezTo>
                    <a:pt x="211" y="482"/>
                    <a:pt x="210" y="443"/>
                    <a:pt x="238" y="427"/>
                  </a:cubicBezTo>
                  <a:cubicBezTo>
                    <a:pt x="286" y="398"/>
                    <a:pt x="343" y="388"/>
                    <a:pt x="403" y="371"/>
                  </a:cubicBezTo>
                  <a:cubicBezTo>
                    <a:pt x="386" y="444"/>
                    <a:pt x="369" y="509"/>
                    <a:pt x="354" y="576"/>
                  </a:cubicBezTo>
                  <a:cubicBezTo>
                    <a:pt x="333" y="664"/>
                    <a:pt x="320" y="753"/>
                    <a:pt x="332" y="844"/>
                  </a:cubicBezTo>
                  <a:cubicBezTo>
                    <a:pt x="334" y="862"/>
                    <a:pt x="350" y="858"/>
                    <a:pt x="351" y="858"/>
                  </a:cubicBezTo>
                  <a:cubicBezTo>
                    <a:pt x="365" y="846"/>
                    <a:pt x="386" y="841"/>
                    <a:pt x="395" y="829"/>
                  </a:cubicBezTo>
                  <a:cubicBezTo>
                    <a:pt x="410" y="808"/>
                    <a:pt x="418" y="781"/>
                    <a:pt x="426" y="756"/>
                  </a:cubicBezTo>
                  <a:cubicBezTo>
                    <a:pt x="463" y="630"/>
                    <a:pt x="490" y="501"/>
                    <a:pt x="514" y="372"/>
                  </a:cubicBezTo>
                  <a:cubicBezTo>
                    <a:pt x="524" y="323"/>
                    <a:pt x="547" y="297"/>
                    <a:pt x="593" y="285"/>
                  </a:cubicBezTo>
                  <a:cubicBezTo>
                    <a:pt x="596" y="304"/>
                    <a:pt x="591" y="322"/>
                    <a:pt x="586" y="338"/>
                  </a:cubicBezTo>
                  <a:cubicBezTo>
                    <a:pt x="566" y="401"/>
                    <a:pt x="553" y="465"/>
                    <a:pt x="558" y="530"/>
                  </a:cubicBezTo>
                  <a:cubicBezTo>
                    <a:pt x="560" y="563"/>
                    <a:pt x="546" y="607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91" y="641"/>
                    <a:pt x="594" y="650"/>
                    <a:pt x="598" y="661"/>
                  </a:cubicBezTo>
                  <a:cubicBezTo>
                    <a:pt x="607" y="651"/>
                    <a:pt x="609" y="642"/>
                    <a:pt x="609" y="631"/>
                  </a:cubicBezTo>
                  <a:cubicBezTo>
                    <a:pt x="607" y="629"/>
                    <a:pt x="604" y="627"/>
                    <a:pt x="602" y="626"/>
                  </a:cubicBezTo>
                  <a:cubicBezTo>
                    <a:pt x="604" y="625"/>
                    <a:pt x="607" y="626"/>
                    <a:pt x="609" y="631"/>
                  </a:cubicBezTo>
                  <a:cubicBezTo>
                    <a:pt x="624" y="577"/>
                    <a:pt x="623" y="519"/>
                    <a:pt x="642" y="463"/>
                  </a:cubicBezTo>
                  <a:cubicBezTo>
                    <a:pt x="658" y="474"/>
                    <a:pt x="674" y="479"/>
                    <a:pt x="692" y="481"/>
                  </a:cubicBezTo>
                  <a:cubicBezTo>
                    <a:pt x="733" y="487"/>
                    <a:pt x="770" y="466"/>
                    <a:pt x="810" y="461"/>
                  </a:cubicBezTo>
                  <a:cubicBezTo>
                    <a:pt x="830" y="459"/>
                    <a:pt x="836" y="462"/>
                    <a:pt x="843" y="477"/>
                  </a:cubicBezTo>
                  <a:cubicBezTo>
                    <a:pt x="865" y="521"/>
                    <a:pt x="881" y="567"/>
                    <a:pt x="890" y="617"/>
                  </a:cubicBezTo>
                  <a:cubicBezTo>
                    <a:pt x="902" y="691"/>
                    <a:pt x="905" y="690"/>
                    <a:pt x="978" y="679"/>
                  </a:cubicBezTo>
                  <a:cubicBezTo>
                    <a:pt x="1013" y="674"/>
                    <a:pt x="1018" y="655"/>
                    <a:pt x="1013" y="627"/>
                  </a:cubicBezTo>
                  <a:cubicBezTo>
                    <a:pt x="1010" y="609"/>
                    <a:pt x="1005" y="590"/>
                    <a:pt x="996" y="573"/>
                  </a:cubicBezTo>
                  <a:cubicBezTo>
                    <a:pt x="971" y="523"/>
                    <a:pt x="959" y="469"/>
                    <a:pt x="943" y="416"/>
                  </a:cubicBezTo>
                  <a:cubicBezTo>
                    <a:pt x="939" y="404"/>
                    <a:pt x="941" y="394"/>
                    <a:pt x="946" y="385"/>
                  </a:cubicBezTo>
                  <a:cubicBezTo>
                    <a:pt x="958" y="363"/>
                    <a:pt x="952" y="345"/>
                    <a:pt x="929" y="342"/>
                  </a:cubicBezTo>
                  <a:cubicBezTo>
                    <a:pt x="920" y="341"/>
                    <a:pt x="913" y="345"/>
                    <a:pt x="907" y="334"/>
                  </a:cubicBezTo>
                  <a:cubicBezTo>
                    <a:pt x="880" y="282"/>
                    <a:pt x="848" y="233"/>
                    <a:pt x="825" y="180"/>
                  </a:cubicBezTo>
                  <a:cubicBezTo>
                    <a:pt x="805" y="134"/>
                    <a:pt x="781" y="90"/>
                    <a:pt x="753" y="48"/>
                  </a:cubicBezTo>
                  <a:cubicBezTo>
                    <a:pt x="749" y="41"/>
                    <a:pt x="743" y="28"/>
                    <a:pt x="735" y="32"/>
                  </a:cubicBezTo>
                  <a:cubicBezTo>
                    <a:pt x="710" y="45"/>
                    <a:pt x="684" y="60"/>
                    <a:pt x="666" y="83"/>
                  </a:cubicBezTo>
                  <a:cubicBezTo>
                    <a:pt x="653" y="100"/>
                    <a:pt x="673" y="112"/>
                    <a:pt x="676" y="127"/>
                  </a:cubicBezTo>
                  <a:cubicBezTo>
                    <a:pt x="678" y="139"/>
                    <a:pt x="696" y="150"/>
                    <a:pt x="673" y="161"/>
                  </a:cubicBezTo>
                  <a:cubicBezTo>
                    <a:pt x="636" y="178"/>
                    <a:pt x="601" y="201"/>
                    <a:pt x="557" y="213"/>
                  </a:cubicBezTo>
                  <a:cubicBezTo>
                    <a:pt x="566" y="170"/>
                    <a:pt x="573" y="129"/>
                    <a:pt x="582" y="89"/>
                  </a:cubicBezTo>
                  <a:cubicBezTo>
                    <a:pt x="592" y="45"/>
                    <a:pt x="584" y="29"/>
                    <a:pt x="539" y="12"/>
                  </a:cubicBezTo>
                  <a:cubicBezTo>
                    <a:pt x="506" y="0"/>
                    <a:pt x="499" y="30"/>
                    <a:pt x="486" y="48"/>
                  </a:cubicBezTo>
                  <a:cubicBezTo>
                    <a:pt x="474" y="64"/>
                    <a:pt x="466" y="83"/>
                    <a:pt x="462" y="103"/>
                  </a:cubicBezTo>
                  <a:cubicBezTo>
                    <a:pt x="450" y="152"/>
                    <a:pt x="438" y="201"/>
                    <a:pt x="426" y="250"/>
                  </a:cubicBezTo>
                  <a:cubicBezTo>
                    <a:pt x="423" y="263"/>
                    <a:pt x="421" y="275"/>
                    <a:pt x="406" y="280"/>
                  </a:cubicBezTo>
                  <a:cubicBezTo>
                    <a:pt x="363" y="292"/>
                    <a:pt x="319" y="305"/>
                    <a:pt x="276" y="318"/>
                  </a:cubicBezTo>
                  <a:cubicBezTo>
                    <a:pt x="255" y="324"/>
                    <a:pt x="252" y="314"/>
                    <a:pt x="255" y="297"/>
                  </a:cubicBezTo>
                  <a:cubicBezTo>
                    <a:pt x="261" y="261"/>
                    <a:pt x="266" y="225"/>
                    <a:pt x="281" y="191"/>
                  </a:cubicBezTo>
                  <a:cubicBezTo>
                    <a:pt x="294" y="161"/>
                    <a:pt x="298" y="130"/>
                    <a:pt x="300" y="99"/>
                  </a:cubicBezTo>
                  <a:cubicBezTo>
                    <a:pt x="301" y="83"/>
                    <a:pt x="297" y="76"/>
                    <a:pt x="279" y="76"/>
                  </a:cubicBezTo>
                  <a:cubicBezTo>
                    <a:pt x="261" y="75"/>
                    <a:pt x="242" y="71"/>
                    <a:pt x="224" y="66"/>
                  </a:cubicBezTo>
                  <a:cubicBezTo>
                    <a:pt x="192" y="57"/>
                    <a:pt x="183" y="72"/>
                    <a:pt x="171" y="100"/>
                  </a:cubicBezTo>
                  <a:cubicBezTo>
                    <a:pt x="143" y="164"/>
                    <a:pt x="145" y="233"/>
                    <a:pt x="126" y="298"/>
                  </a:cubicBezTo>
                  <a:cubicBezTo>
                    <a:pt x="114" y="341"/>
                    <a:pt x="97" y="356"/>
                    <a:pt x="59" y="358"/>
                  </a:cubicBezTo>
                  <a:close/>
                  <a:moveTo>
                    <a:pt x="697" y="282"/>
                  </a:moveTo>
                  <a:cubicBezTo>
                    <a:pt x="703" y="265"/>
                    <a:pt x="715" y="249"/>
                    <a:pt x="725" y="232"/>
                  </a:cubicBezTo>
                  <a:cubicBezTo>
                    <a:pt x="757" y="273"/>
                    <a:pt x="777" y="314"/>
                    <a:pt x="794" y="358"/>
                  </a:cubicBezTo>
                  <a:cubicBezTo>
                    <a:pt x="802" y="378"/>
                    <a:pt x="797" y="383"/>
                    <a:pt x="779" y="382"/>
                  </a:cubicBezTo>
                  <a:cubicBezTo>
                    <a:pt x="774" y="382"/>
                    <a:pt x="769" y="383"/>
                    <a:pt x="764" y="383"/>
                  </a:cubicBezTo>
                  <a:cubicBezTo>
                    <a:pt x="618" y="393"/>
                    <a:pt x="664" y="384"/>
                    <a:pt x="697" y="2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"/>
            <p:cNvSpPr>
              <a:spLocks noEditPoints="1"/>
            </p:cNvSpPr>
            <p:nvPr userDrawn="1"/>
          </p:nvSpPr>
          <p:spPr bwMode="auto">
            <a:xfrm>
              <a:off x="6592888" y="-477838"/>
              <a:ext cx="1638300" cy="1947863"/>
            </a:xfrm>
            <a:custGeom>
              <a:avLst/>
              <a:gdLst>
                <a:gd name="T0" fmla="*/ 14 w 873"/>
                <a:gd name="T1" fmla="*/ 1009 h 1036"/>
                <a:gd name="T2" fmla="*/ 20 w 873"/>
                <a:gd name="T3" fmla="*/ 1026 h 1036"/>
                <a:gd name="T4" fmla="*/ 44 w 873"/>
                <a:gd name="T5" fmla="*/ 1024 h 1036"/>
                <a:gd name="T6" fmla="*/ 118 w 873"/>
                <a:gd name="T7" fmla="*/ 878 h 1036"/>
                <a:gd name="T8" fmla="*/ 151 w 873"/>
                <a:gd name="T9" fmla="*/ 746 h 1036"/>
                <a:gd name="T10" fmla="*/ 167 w 873"/>
                <a:gd name="T11" fmla="*/ 764 h 1036"/>
                <a:gd name="T12" fmla="*/ 280 w 873"/>
                <a:gd name="T13" fmla="*/ 911 h 1036"/>
                <a:gd name="T14" fmla="*/ 435 w 873"/>
                <a:gd name="T15" fmla="*/ 964 h 1036"/>
                <a:gd name="T16" fmla="*/ 466 w 873"/>
                <a:gd name="T17" fmla="*/ 913 h 1036"/>
                <a:gd name="T18" fmla="*/ 696 w 873"/>
                <a:gd name="T19" fmla="*/ 846 h 1036"/>
                <a:gd name="T20" fmla="*/ 762 w 873"/>
                <a:gd name="T21" fmla="*/ 639 h 1036"/>
                <a:gd name="T22" fmla="*/ 639 w 873"/>
                <a:gd name="T23" fmla="*/ 496 h 1036"/>
                <a:gd name="T24" fmla="*/ 650 w 873"/>
                <a:gd name="T25" fmla="*/ 490 h 1036"/>
                <a:gd name="T26" fmla="*/ 676 w 873"/>
                <a:gd name="T27" fmla="*/ 443 h 1036"/>
                <a:gd name="T28" fmla="*/ 650 w 873"/>
                <a:gd name="T29" fmla="*/ 416 h 1036"/>
                <a:gd name="T30" fmla="*/ 650 w 873"/>
                <a:gd name="T31" fmla="*/ 401 h 1036"/>
                <a:gd name="T32" fmla="*/ 766 w 873"/>
                <a:gd name="T33" fmla="*/ 311 h 1036"/>
                <a:gd name="T34" fmla="*/ 837 w 873"/>
                <a:gd name="T35" fmla="*/ 325 h 1036"/>
                <a:gd name="T36" fmla="*/ 837 w 873"/>
                <a:gd name="T37" fmla="*/ 325 h 1036"/>
                <a:gd name="T38" fmla="*/ 863 w 873"/>
                <a:gd name="T39" fmla="*/ 362 h 1036"/>
                <a:gd name="T40" fmla="*/ 858 w 873"/>
                <a:gd name="T41" fmla="*/ 317 h 1036"/>
                <a:gd name="T42" fmla="*/ 861 w 873"/>
                <a:gd name="T43" fmla="*/ 281 h 1036"/>
                <a:gd name="T44" fmla="*/ 677 w 873"/>
                <a:gd name="T45" fmla="*/ 218 h 1036"/>
                <a:gd name="T46" fmla="*/ 613 w 873"/>
                <a:gd name="T47" fmla="*/ 265 h 1036"/>
                <a:gd name="T48" fmla="*/ 474 w 873"/>
                <a:gd name="T49" fmla="*/ 462 h 1036"/>
                <a:gd name="T50" fmla="*/ 446 w 873"/>
                <a:gd name="T51" fmla="*/ 482 h 1036"/>
                <a:gd name="T52" fmla="*/ 227 w 873"/>
                <a:gd name="T53" fmla="*/ 529 h 1036"/>
                <a:gd name="T54" fmla="*/ 204 w 873"/>
                <a:gd name="T55" fmla="*/ 507 h 1036"/>
                <a:gd name="T56" fmla="*/ 256 w 873"/>
                <a:gd name="T57" fmla="*/ 298 h 1036"/>
                <a:gd name="T58" fmla="*/ 306 w 873"/>
                <a:gd name="T59" fmla="*/ 72 h 1036"/>
                <a:gd name="T60" fmla="*/ 256 w 873"/>
                <a:gd name="T61" fmla="*/ 12 h 1036"/>
                <a:gd name="T62" fmla="*/ 217 w 873"/>
                <a:gd name="T63" fmla="*/ 37 h 1036"/>
                <a:gd name="T64" fmla="*/ 173 w 873"/>
                <a:gd name="T65" fmla="*/ 140 h 1036"/>
                <a:gd name="T66" fmla="*/ 88 w 873"/>
                <a:gd name="T67" fmla="*/ 513 h 1036"/>
                <a:gd name="T68" fmla="*/ 57 w 873"/>
                <a:gd name="T69" fmla="*/ 633 h 1036"/>
                <a:gd name="T70" fmla="*/ 14 w 873"/>
                <a:gd name="T71" fmla="*/ 1009 h 1036"/>
                <a:gd name="T72" fmla="*/ 431 w 873"/>
                <a:gd name="T73" fmla="*/ 585 h 1036"/>
                <a:gd name="T74" fmla="*/ 442 w 873"/>
                <a:gd name="T75" fmla="*/ 583 h 1036"/>
                <a:gd name="T76" fmla="*/ 566 w 873"/>
                <a:gd name="T77" fmla="*/ 617 h 1036"/>
                <a:gd name="T78" fmla="*/ 617 w 873"/>
                <a:gd name="T79" fmla="*/ 656 h 1036"/>
                <a:gd name="T80" fmla="*/ 629 w 873"/>
                <a:gd name="T81" fmla="*/ 754 h 1036"/>
                <a:gd name="T82" fmla="*/ 521 w 873"/>
                <a:gd name="T83" fmla="*/ 826 h 1036"/>
                <a:gd name="T84" fmla="*/ 469 w 873"/>
                <a:gd name="T85" fmla="*/ 873 h 1036"/>
                <a:gd name="T86" fmla="*/ 456 w 873"/>
                <a:gd name="T87" fmla="*/ 875 h 1036"/>
                <a:gd name="T88" fmla="*/ 440 w 873"/>
                <a:gd name="T89" fmla="*/ 881 h 1036"/>
                <a:gd name="T90" fmla="*/ 440 w 873"/>
                <a:gd name="T91" fmla="*/ 881 h 1036"/>
                <a:gd name="T92" fmla="*/ 440 w 873"/>
                <a:gd name="T93" fmla="*/ 881 h 1036"/>
                <a:gd name="T94" fmla="*/ 370 w 873"/>
                <a:gd name="T95" fmla="*/ 820 h 1036"/>
                <a:gd name="T96" fmla="*/ 313 w 873"/>
                <a:gd name="T97" fmla="*/ 762 h 1036"/>
                <a:gd name="T98" fmla="*/ 205 w 873"/>
                <a:gd name="T99" fmla="*/ 650 h 1036"/>
                <a:gd name="T100" fmla="*/ 431 w 873"/>
                <a:gd name="T101" fmla="*/ 58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73" h="1036">
                  <a:moveTo>
                    <a:pt x="14" y="1009"/>
                  </a:moveTo>
                  <a:cubicBezTo>
                    <a:pt x="14" y="1015"/>
                    <a:pt x="9" y="1032"/>
                    <a:pt x="20" y="1026"/>
                  </a:cubicBezTo>
                  <a:cubicBezTo>
                    <a:pt x="29" y="1021"/>
                    <a:pt x="33" y="1036"/>
                    <a:pt x="44" y="1024"/>
                  </a:cubicBezTo>
                  <a:cubicBezTo>
                    <a:pt x="83" y="982"/>
                    <a:pt x="105" y="933"/>
                    <a:pt x="118" y="878"/>
                  </a:cubicBezTo>
                  <a:cubicBezTo>
                    <a:pt x="129" y="836"/>
                    <a:pt x="139" y="793"/>
                    <a:pt x="151" y="746"/>
                  </a:cubicBezTo>
                  <a:cubicBezTo>
                    <a:pt x="159" y="755"/>
                    <a:pt x="164" y="759"/>
                    <a:pt x="167" y="764"/>
                  </a:cubicBezTo>
                  <a:cubicBezTo>
                    <a:pt x="205" y="813"/>
                    <a:pt x="243" y="862"/>
                    <a:pt x="280" y="911"/>
                  </a:cubicBezTo>
                  <a:cubicBezTo>
                    <a:pt x="320" y="964"/>
                    <a:pt x="374" y="978"/>
                    <a:pt x="435" y="964"/>
                  </a:cubicBezTo>
                  <a:cubicBezTo>
                    <a:pt x="460" y="959"/>
                    <a:pt x="488" y="949"/>
                    <a:pt x="466" y="913"/>
                  </a:cubicBezTo>
                  <a:cubicBezTo>
                    <a:pt x="550" y="909"/>
                    <a:pt x="628" y="898"/>
                    <a:pt x="696" y="846"/>
                  </a:cubicBezTo>
                  <a:cubicBezTo>
                    <a:pt x="763" y="796"/>
                    <a:pt x="789" y="719"/>
                    <a:pt x="762" y="639"/>
                  </a:cubicBezTo>
                  <a:cubicBezTo>
                    <a:pt x="741" y="574"/>
                    <a:pt x="691" y="535"/>
                    <a:pt x="639" y="496"/>
                  </a:cubicBezTo>
                  <a:cubicBezTo>
                    <a:pt x="644" y="494"/>
                    <a:pt x="647" y="492"/>
                    <a:pt x="650" y="490"/>
                  </a:cubicBezTo>
                  <a:cubicBezTo>
                    <a:pt x="665" y="478"/>
                    <a:pt x="673" y="460"/>
                    <a:pt x="676" y="443"/>
                  </a:cubicBezTo>
                  <a:cubicBezTo>
                    <a:pt x="679" y="429"/>
                    <a:pt x="671" y="415"/>
                    <a:pt x="650" y="416"/>
                  </a:cubicBezTo>
                  <a:cubicBezTo>
                    <a:pt x="643" y="416"/>
                    <a:pt x="646" y="404"/>
                    <a:pt x="650" y="401"/>
                  </a:cubicBezTo>
                  <a:cubicBezTo>
                    <a:pt x="689" y="371"/>
                    <a:pt x="702" y="310"/>
                    <a:pt x="766" y="311"/>
                  </a:cubicBezTo>
                  <a:cubicBezTo>
                    <a:pt x="791" y="312"/>
                    <a:pt x="813" y="322"/>
                    <a:pt x="837" y="325"/>
                  </a:cubicBezTo>
                  <a:cubicBezTo>
                    <a:pt x="837" y="325"/>
                    <a:pt x="837" y="325"/>
                    <a:pt x="837" y="325"/>
                  </a:cubicBezTo>
                  <a:cubicBezTo>
                    <a:pt x="840" y="341"/>
                    <a:pt x="860" y="345"/>
                    <a:pt x="863" y="362"/>
                  </a:cubicBezTo>
                  <a:cubicBezTo>
                    <a:pt x="870" y="345"/>
                    <a:pt x="868" y="331"/>
                    <a:pt x="858" y="317"/>
                  </a:cubicBezTo>
                  <a:cubicBezTo>
                    <a:pt x="873" y="306"/>
                    <a:pt x="868" y="294"/>
                    <a:pt x="861" y="281"/>
                  </a:cubicBezTo>
                  <a:cubicBezTo>
                    <a:pt x="835" y="230"/>
                    <a:pt x="755" y="177"/>
                    <a:pt x="677" y="218"/>
                  </a:cubicBezTo>
                  <a:cubicBezTo>
                    <a:pt x="653" y="231"/>
                    <a:pt x="632" y="246"/>
                    <a:pt x="613" y="265"/>
                  </a:cubicBezTo>
                  <a:cubicBezTo>
                    <a:pt x="555" y="322"/>
                    <a:pt x="490" y="375"/>
                    <a:pt x="474" y="462"/>
                  </a:cubicBezTo>
                  <a:cubicBezTo>
                    <a:pt x="470" y="480"/>
                    <a:pt x="457" y="478"/>
                    <a:pt x="446" y="482"/>
                  </a:cubicBezTo>
                  <a:cubicBezTo>
                    <a:pt x="374" y="504"/>
                    <a:pt x="301" y="514"/>
                    <a:pt x="227" y="529"/>
                  </a:cubicBezTo>
                  <a:cubicBezTo>
                    <a:pt x="205" y="533"/>
                    <a:pt x="200" y="526"/>
                    <a:pt x="204" y="507"/>
                  </a:cubicBezTo>
                  <a:cubicBezTo>
                    <a:pt x="221" y="437"/>
                    <a:pt x="236" y="367"/>
                    <a:pt x="256" y="298"/>
                  </a:cubicBezTo>
                  <a:cubicBezTo>
                    <a:pt x="277" y="223"/>
                    <a:pt x="288" y="147"/>
                    <a:pt x="306" y="72"/>
                  </a:cubicBezTo>
                  <a:cubicBezTo>
                    <a:pt x="315" y="32"/>
                    <a:pt x="281" y="24"/>
                    <a:pt x="256" y="12"/>
                  </a:cubicBezTo>
                  <a:cubicBezTo>
                    <a:pt x="233" y="0"/>
                    <a:pt x="226" y="24"/>
                    <a:pt x="217" y="37"/>
                  </a:cubicBezTo>
                  <a:cubicBezTo>
                    <a:pt x="194" y="68"/>
                    <a:pt x="181" y="103"/>
                    <a:pt x="173" y="140"/>
                  </a:cubicBezTo>
                  <a:cubicBezTo>
                    <a:pt x="145" y="265"/>
                    <a:pt x="120" y="390"/>
                    <a:pt x="88" y="513"/>
                  </a:cubicBezTo>
                  <a:cubicBezTo>
                    <a:pt x="77" y="553"/>
                    <a:pt x="64" y="591"/>
                    <a:pt x="57" y="633"/>
                  </a:cubicBezTo>
                  <a:cubicBezTo>
                    <a:pt x="35" y="758"/>
                    <a:pt x="0" y="881"/>
                    <a:pt x="14" y="1009"/>
                  </a:cubicBezTo>
                  <a:close/>
                  <a:moveTo>
                    <a:pt x="431" y="585"/>
                  </a:moveTo>
                  <a:cubicBezTo>
                    <a:pt x="435" y="585"/>
                    <a:pt x="439" y="585"/>
                    <a:pt x="442" y="583"/>
                  </a:cubicBezTo>
                  <a:cubicBezTo>
                    <a:pt x="498" y="542"/>
                    <a:pt x="531" y="579"/>
                    <a:pt x="566" y="617"/>
                  </a:cubicBezTo>
                  <a:cubicBezTo>
                    <a:pt x="580" y="633"/>
                    <a:pt x="598" y="647"/>
                    <a:pt x="617" y="656"/>
                  </a:cubicBezTo>
                  <a:cubicBezTo>
                    <a:pt x="666" y="679"/>
                    <a:pt x="659" y="719"/>
                    <a:pt x="629" y="754"/>
                  </a:cubicBezTo>
                  <a:cubicBezTo>
                    <a:pt x="601" y="788"/>
                    <a:pt x="559" y="807"/>
                    <a:pt x="521" y="826"/>
                  </a:cubicBezTo>
                  <a:cubicBezTo>
                    <a:pt x="497" y="838"/>
                    <a:pt x="475" y="843"/>
                    <a:pt x="469" y="873"/>
                  </a:cubicBezTo>
                  <a:cubicBezTo>
                    <a:pt x="469" y="874"/>
                    <a:pt x="461" y="874"/>
                    <a:pt x="456" y="875"/>
                  </a:cubicBezTo>
                  <a:cubicBezTo>
                    <a:pt x="451" y="877"/>
                    <a:pt x="445" y="879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28" y="848"/>
                    <a:pt x="393" y="841"/>
                    <a:pt x="370" y="820"/>
                  </a:cubicBezTo>
                  <a:cubicBezTo>
                    <a:pt x="350" y="802"/>
                    <a:pt x="331" y="783"/>
                    <a:pt x="313" y="762"/>
                  </a:cubicBezTo>
                  <a:cubicBezTo>
                    <a:pt x="280" y="723"/>
                    <a:pt x="241" y="688"/>
                    <a:pt x="205" y="650"/>
                  </a:cubicBezTo>
                  <a:cubicBezTo>
                    <a:pt x="278" y="625"/>
                    <a:pt x="353" y="599"/>
                    <a:pt x="431" y="5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57282" y="1700808"/>
            <a:ext cx="10763205" cy="4083608"/>
            <a:chOff x="757282" y="1700808"/>
            <a:chExt cx="10763205" cy="4083608"/>
          </a:xfrm>
        </p:grpSpPr>
        <p:grpSp>
          <p:nvGrpSpPr>
            <p:cNvPr id="6" name="2b751056-6b97-492c-b763-340acee7e9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757282" y="1700808"/>
              <a:ext cx="10763205" cy="4083608"/>
              <a:chOff x="1175743" y="1700808"/>
              <a:chExt cx="10344744" cy="4083608"/>
            </a:xfrm>
          </p:grpSpPr>
          <p:sp>
            <p:nvSpPr>
              <p:cNvPr id="7" name="iṡľïḑè"/>
              <p:cNvSpPr txBox="1"/>
              <p:nvPr/>
            </p:nvSpPr>
            <p:spPr bwMode="auto">
              <a:xfrm>
                <a:off x="3822192" y="1780800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b="0" dirty="0">
                    <a:latin typeface="+mn-lt"/>
                    <a:ea typeface="+mn-ea"/>
                    <a:sym typeface="+mn-lt"/>
                  </a:rPr>
                  <a:t>产品需求说明</a:t>
                </a:r>
                <a:endParaRPr lang="zh-CN" altLang="en-US" b="0" dirty="0">
                  <a:latin typeface="+mn-lt"/>
                  <a:ea typeface="+mn-ea"/>
                  <a:sym typeface="+mn-lt"/>
                </a:endParaRPr>
              </a:p>
              <a:p>
                <a:pPr indent="0">
                  <a:lnSpc>
                    <a:spcPct val="150000"/>
                  </a:lnSpc>
                  <a:buFont typeface="+mj-lt"/>
                  <a:buNone/>
                </a:pPr>
                <a:endParaRPr lang="en-US" altLang="zh-CN" b="0" dirty="0">
                  <a:latin typeface="+mn-lt"/>
                  <a:ea typeface="+mn-ea"/>
                  <a:sym typeface="+mn-lt"/>
                </a:endParaRPr>
              </a:p>
              <a:p>
                <a:pPr indent="0">
                  <a:lnSpc>
                    <a:spcPct val="150000"/>
                  </a:lnSpc>
                  <a:buFont typeface="+mj-lt"/>
                  <a:buNone/>
                </a:pPr>
                <a:endParaRPr lang="en-US" altLang="zh-CN" b="0" dirty="0">
                  <a:latin typeface="+mn-lt"/>
                  <a:ea typeface="+mn-ea"/>
                  <a:sym typeface="+mn-lt"/>
                </a:endParaRPr>
              </a:p>
              <a:p>
                <a:pPr indent="0">
                  <a:lnSpc>
                    <a:spcPct val="150000"/>
                  </a:lnSpc>
                  <a:buFont typeface="+mj-lt"/>
                  <a:buNone/>
                </a:pPr>
                <a:endParaRPr lang="en-US" altLang="zh-CN" b="0" dirty="0">
                  <a:latin typeface="+mn-lt"/>
                  <a:ea typeface="+mn-ea"/>
                  <a:sym typeface="+mn-lt"/>
                </a:endParaRPr>
              </a:p>
              <a:p>
                <a:pPr indent="0">
                  <a:lnSpc>
                    <a:spcPct val="150000"/>
                  </a:lnSpc>
                  <a:buFont typeface="+mj-lt"/>
                  <a:buNone/>
                </a:pPr>
                <a:r>
                  <a:rPr lang="en-US" altLang="zh-CN" b="0" dirty="0">
                    <a:latin typeface="+mn-lt"/>
                    <a:ea typeface="+mn-ea"/>
                    <a:sym typeface="+mn-lt"/>
                  </a:rPr>
                  <a:t>2.   </a:t>
                </a:r>
                <a:r>
                  <a:rPr lang="zh-CN" altLang="en-US" b="0" dirty="0">
                    <a:latin typeface="+mn-lt"/>
                    <a:ea typeface="+mn-ea"/>
                    <a:sym typeface="+mn-lt"/>
                  </a:rPr>
                  <a:t>项目进度及分工说明</a:t>
                </a:r>
                <a:endParaRPr lang="zh-CN" altLang="en-US" b="0" dirty="0">
                  <a:latin typeface="+mn-lt"/>
                  <a:ea typeface="+mn-ea"/>
                  <a:sym typeface="+mn-lt"/>
                </a:endParaRPr>
              </a:p>
              <a:p>
                <a:pPr indent="0">
                  <a:lnSpc>
                    <a:spcPct val="150000"/>
                  </a:lnSpc>
                  <a:buFont typeface="+mj-lt"/>
                  <a:buNone/>
                </a:pPr>
                <a:endParaRPr lang="zh-CN" altLang="en-US" b="0" dirty="0">
                  <a:latin typeface="+mn-lt"/>
                  <a:ea typeface="+mn-ea"/>
                  <a:sym typeface="+mn-lt"/>
                </a:endParaRPr>
              </a:p>
              <a:p>
                <a:pPr indent="0">
                  <a:lnSpc>
                    <a:spcPct val="150000"/>
                  </a:lnSpc>
                  <a:buFont typeface="+mj-lt"/>
                  <a:buNone/>
                </a:pPr>
                <a:endParaRPr lang="zh-CN" altLang="en-US" b="0" dirty="0">
                  <a:latin typeface="+mn-lt"/>
                  <a:ea typeface="+mn-ea"/>
                  <a:sym typeface="+mn-lt"/>
                </a:endParaRPr>
              </a:p>
              <a:p>
                <a:pPr indent="0">
                  <a:lnSpc>
                    <a:spcPct val="150000"/>
                  </a:lnSpc>
                  <a:buFont typeface="+mj-lt"/>
                  <a:buNone/>
                </a:pPr>
                <a:endParaRPr lang="zh-CN" altLang="en-US" b="0" dirty="0">
                  <a:latin typeface="+mn-lt"/>
                  <a:ea typeface="+mn-ea"/>
                  <a:sym typeface="+mn-lt"/>
                </a:endParaRPr>
              </a:p>
              <a:p>
                <a:pPr indent="0">
                  <a:lnSpc>
                    <a:spcPct val="150000"/>
                  </a:lnSpc>
                  <a:buFont typeface="+mj-lt"/>
                  <a:buNone/>
                </a:pPr>
                <a:r>
                  <a:rPr lang="en-US" altLang="zh-CN" b="0" dirty="0">
                    <a:latin typeface="+mn-lt"/>
                    <a:ea typeface="+mn-ea"/>
                    <a:sym typeface="+mn-lt"/>
                  </a:rPr>
                  <a:t>3.   </a:t>
                </a:r>
                <a:r>
                  <a:rPr lang="zh-CN" altLang="en-US" b="0" dirty="0">
                    <a:latin typeface="+mn-lt"/>
                    <a:ea typeface="+mn-ea"/>
                    <a:sym typeface="+mn-lt"/>
                  </a:rPr>
                  <a:t>产品试用</a:t>
                </a:r>
                <a:endParaRPr lang="zh-CN" altLang="en-US" b="0" dirty="0">
                  <a:latin typeface="+mn-lt"/>
                  <a:ea typeface="+mn-ea"/>
                  <a:sym typeface="+mn-lt"/>
                </a:endParaRPr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3696888" y="178080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šľïḋé"/>
              <p:cNvSpPr txBox="1"/>
              <p:nvPr/>
            </p:nvSpPr>
            <p:spPr>
              <a:xfrm>
                <a:off x="1175743" y="1700808"/>
                <a:ext cx="2521108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tr-TR" sz="28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CONTENTS</a:t>
                </a:r>
                <a:endParaRPr lang="tr-TR" sz="28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poetry_91022"/>
            <p:cNvSpPr>
              <a:spLocks noChangeAspect="1"/>
            </p:cNvSpPr>
            <p:nvPr/>
          </p:nvSpPr>
          <p:spPr bwMode="auto">
            <a:xfrm>
              <a:off x="2379533" y="4867348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0" dirty="0">
                <a:latin typeface="+mn-lt"/>
                <a:ea typeface="+mn-ea"/>
                <a:sym typeface="+mn-lt"/>
              </a:rPr>
              <a:t>产品需求说明</a:t>
            </a:r>
            <a:endParaRPr lang="zh-CN" altLang="en-US" b="0" dirty="0"/>
          </a:p>
        </p:txBody>
      </p:sp>
      <p:cxnSp>
        <p:nvCxnSpPr>
          <p:cNvPr id="30" name="直接连接符 29"/>
          <p:cNvCxnSpPr/>
          <p:nvPr/>
        </p:nvCxnSpPr>
        <p:spPr>
          <a:xfrm>
            <a:off x="5987592" y="3113449"/>
            <a:ext cx="4267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占位符 3" descr="C:\Users\xin\Desktop\微信图片_20201012104458.jpg微信图片_20201012104458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1"/>
          <a:srcRect/>
          <a:stretch>
            <a:fillRect/>
          </a:stretch>
        </p:blipFill>
        <p:spPr>
          <a:xfrm flipH="1">
            <a:off x="-102870" y="0"/>
            <a:ext cx="8868410" cy="6861810"/>
          </a:xfrm>
        </p:spPr>
      </p:pic>
      <p:sp>
        <p:nvSpPr>
          <p:cNvPr id="6" name="文本框 5"/>
          <p:cNvSpPr txBox="1"/>
          <p:nvPr/>
        </p:nvSpPr>
        <p:spPr>
          <a:xfrm>
            <a:off x="6493687" y="1892723"/>
            <a:ext cx="767637" cy="667432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1350" spc="75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z="1350" spc="75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985510" y="3348355"/>
            <a:ext cx="4193540" cy="18923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400" dirty="0">
                <a:latin typeface="+mn-ea"/>
                <a:sym typeface="+mn-ea"/>
              </a:rPr>
              <a:t>       </a:t>
            </a:r>
            <a:r>
              <a:rPr lang="zh-CN" altLang="en-US" sz="2400" dirty="0">
                <a:latin typeface="+mn-ea"/>
                <a:sym typeface="+mn-ea"/>
              </a:rPr>
              <a:t>在大学课堂上，存在许多需要组队的情况，这是一个很麻烦也很重要的问题，能否找到适合自己的队伍，这关系到之后的任务完成情况。</a:t>
            </a:r>
            <a:endParaRPr lang="zh-CN" altLang="en-US" sz="2400" dirty="0">
              <a:latin typeface="+mn-ea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程序特点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416c4bfe-d7b4-4b79-9bad-a079a2529ab9" descr="OQAAAB+LCAAAAAAABACrVlIpqSxIVbJSCs5NLCpxyUxML0rM9SxJzVXSUfJMUbLKK83J0VFyysxLycxLdy/KLy0oVrKKjq0FALpUkis5AAAA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1555704"/>
            <a:ext cx="11003280" cy="4970243"/>
            <a:chOff x="673100" y="1555704"/>
            <a:chExt cx="11003280" cy="4970243"/>
          </a:xfrm>
        </p:grpSpPr>
        <p:sp>
          <p:nvSpPr>
            <p:cNvPr id="6" name="ïšľídé"/>
            <p:cNvSpPr/>
            <p:nvPr>
              <p:custDataLst>
                <p:tags r:id="rId2"/>
              </p:custDataLst>
            </p:nvPr>
          </p:nvSpPr>
          <p:spPr bwMode="auto">
            <a:xfrm>
              <a:off x="3923403" y="1997138"/>
              <a:ext cx="4345194" cy="4345195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279400" cap="flat" cmpd="sng">
              <a:solidFill>
                <a:schemeClr val="tx2">
                  <a:lumMod val="40000"/>
                  <a:lumOff val="60000"/>
                  <a:alpha val="50000"/>
                </a:schemeClr>
              </a:solidFill>
              <a:prstDash val="solid"/>
              <a:miter lim="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ru-RU" altLang="ru-RU">
                <a:solidFill>
                  <a:srgbClr val="FFFFFF"/>
                </a:solidFill>
              </a:endParaRPr>
            </a:p>
          </p:txBody>
        </p:sp>
        <p:sp>
          <p:nvSpPr>
            <p:cNvPr id="7" name="islíḍè"/>
            <p:cNvSpPr/>
            <p:nvPr>
              <p:custDataLst>
                <p:tags r:id="rId3"/>
              </p:custDataLst>
            </p:nvPr>
          </p:nvSpPr>
          <p:spPr bwMode="auto">
            <a:xfrm>
              <a:off x="3534989" y="4186382"/>
              <a:ext cx="5122022" cy="23395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 algn="ctr"/>
              <a:endParaRPr lang="ru-RU" altLang="ru-RU">
                <a:solidFill>
                  <a:srgbClr val="FFFFFF"/>
                </a:solidFill>
              </a:endParaRPr>
            </a:p>
          </p:txBody>
        </p:sp>
        <p:grpSp>
          <p:nvGrpSpPr>
            <p:cNvPr id="8" name="íśľîḋê"/>
            <p:cNvGrpSpPr/>
            <p:nvPr/>
          </p:nvGrpSpPr>
          <p:grpSpPr>
            <a:xfrm>
              <a:off x="4484334" y="2548990"/>
              <a:ext cx="3223332" cy="3242501"/>
              <a:chOff x="4494824" y="2548990"/>
              <a:chExt cx="3223332" cy="3242501"/>
            </a:xfrm>
          </p:grpSpPr>
          <p:grpSp>
            <p:nvGrpSpPr>
              <p:cNvPr id="29" name="ís1ïḑè"/>
              <p:cNvGrpSpPr/>
              <p:nvPr/>
            </p:nvGrpSpPr>
            <p:grpSpPr>
              <a:xfrm>
                <a:off x="4494905" y="2548990"/>
                <a:ext cx="3148730" cy="3048502"/>
                <a:chOff x="4494905" y="2548990"/>
                <a:chExt cx="3148730" cy="3048502"/>
              </a:xfrm>
              <a:solidFill>
                <a:schemeClr val="tx2">
                  <a:lumMod val="20000"/>
                  <a:lumOff val="80000"/>
                </a:schemeClr>
              </a:solidFill>
            </p:grpSpPr>
            <p:sp>
              <p:nvSpPr>
                <p:cNvPr id="31" name="íSḷíde"/>
                <p:cNvSpPr/>
                <p:nvPr>
                  <p:custDataLst>
                    <p:tags r:id="rId4"/>
                  </p:custDataLst>
                </p:nvPr>
              </p:nvSpPr>
              <p:spPr bwMode="auto">
                <a:xfrm>
                  <a:off x="5634542" y="2548990"/>
                  <a:ext cx="1472957" cy="556996"/>
                </a:xfrm>
                <a:custGeom>
                  <a:avLst/>
                  <a:gdLst>
                    <a:gd name="T0" fmla="*/ 10796 w 21593"/>
                    <a:gd name="T1" fmla="+- 0 10800 1"/>
                    <a:gd name="T2" fmla="*/ 10800 h 21599"/>
                    <a:gd name="T3" fmla="*/ 10796 w 21593"/>
                    <a:gd name="T4" fmla="+- 0 10800 1"/>
                    <a:gd name="T5" fmla="*/ 10800 h 21599"/>
                    <a:gd name="T6" fmla="*/ 10796 w 21593"/>
                    <a:gd name="T7" fmla="+- 0 10800 1"/>
                    <a:gd name="T8" fmla="*/ 10800 h 21599"/>
                    <a:gd name="T9" fmla="*/ 10796 w 21593"/>
                    <a:gd name="T10" fmla="+- 0 10800 1"/>
                    <a:gd name="T11" fmla="*/ 10800 h 21599"/>
                  </a:gdLst>
                  <a:ahLst/>
                  <a:cxnLst>
                    <a:cxn ang="0">
                      <a:pos x="T0" y="T2"/>
                    </a:cxn>
                    <a:cxn ang="0">
                      <a:pos x="T3" y="T5"/>
                    </a:cxn>
                    <a:cxn ang="0">
                      <a:pos x="T6" y="T8"/>
                    </a:cxn>
                    <a:cxn ang="0">
                      <a:pos x="T9" y="T11"/>
                    </a:cxn>
                  </a:cxnLst>
                  <a:rect l="0" t="0" r="r" b="b"/>
                  <a:pathLst>
                    <a:path w="21593" h="21599">
                      <a:moveTo>
                        <a:pt x="1013" y="2491"/>
                      </a:moveTo>
                      <a:lnTo>
                        <a:pt x="1435" y="2970"/>
                      </a:lnTo>
                      <a:lnTo>
                        <a:pt x="1971" y="3178"/>
                      </a:lnTo>
                      <a:lnTo>
                        <a:pt x="2274" y="3353"/>
                      </a:lnTo>
                      <a:lnTo>
                        <a:pt x="2490" y="3503"/>
                      </a:lnTo>
                      <a:lnTo>
                        <a:pt x="2551" y="3227"/>
                      </a:lnTo>
                      <a:lnTo>
                        <a:pt x="2784" y="2950"/>
                      </a:lnTo>
                      <a:lnTo>
                        <a:pt x="2985" y="2886"/>
                      </a:lnTo>
                      <a:lnTo>
                        <a:pt x="3271" y="2886"/>
                      </a:lnTo>
                      <a:lnTo>
                        <a:pt x="3560" y="2950"/>
                      </a:lnTo>
                      <a:lnTo>
                        <a:pt x="3737" y="3332"/>
                      </a:lnTo>
                      <a:lnTo>
                        <a:pt x="3536" y="3607"/>
                      </a:lnTo>
                      <a:lnTo>
                        <a:pt x="3624" y="3966"/>
                      </a:lnTo>
                      <a:lnTo>
                        <a:pt x="3707" y="4570"/>
                      </a:lnTo>
                      <a:lnTo>
                        <a:pt x="3496" y="4495"/>
                      </a:lnTo>
                      <a:lnTo>
                        <a:pt x="3404" y="4207"/>
                      </a:lnTo>
                      <a:lnTo>
                        <a:pt x="3324" y="4026"/>
                      </a:lnTo>
                      <a:lnTo>
                        <a:pt x="3176" y="4504"/>
                      </a:lnTo>
                      <a:lnTo>
                        <a:pt x="2947" y="4650"/>
                      </a:lnTo>
                      <a:lnTo>
                        <a:pt x="2819" y="4618"/>
                      </a:lnTo>
                      <a:lnTo>
                        <a:pt x="2911" y="4130"/>
                      </a:lnTo>
                      <a:lnTo>
                        <a:pt x="2818" y="3982"/>
                      </a:lnTo>
                      <a:lnTo>
                        <a:pt x="2682" y="4226"/>
                      </a:lnTo>
                      <a:lnTo>
                        <a:pt x="2554" y="4544"/>
                      </a:lnTo>
                      <a:lnTo>
                        <a:pt x="2229" y="4734"/>
                      </a:lnTo>
                      <a:lnTo>
                        <a:pt x="2370" y="4257"/>
                      </a:lnTo>
                      <a:lnTo>
                        <a:pt x="2501" y="4056"/>
                      </a:lnTo>
                      <a:lnTo>
                        <a:pt x="2722" y="3619"/>
                      </a:lnTo>
                      <a:lnTo>
                        <a:pt x="2100" y="3702"/>
                      </a:lnTo>
                      <a:lnTo>
                        <a:pt x="1932" y="3861"/>
                      </a:lnTo>
                      <a:lnTo>
                        <a:pt x="1743" y="4021"/>
                      </a:lnTo>
                      <a:lnTo>
                        <a:pt x="1430" y="4149"/>
                      </a:lnTo>
                      <a:lnTo>
                        <a:pt x="1093" y="4457"/>
                      </a:lnTo>
                      <a:lnTo>
                        <a:pt x="393" y="4766"/>
                      </a:lnTo>
                      <a:lnTo>
                        <a:pt x="45" y="5149"/>
                      </a:lnTo>
                      <a:lnTo>
                        <a:pt x="0" y="5532"/>
                      </a:lnTo>
                      <a:lnTo>
                        <a:pt x="376" y="5360"/>
                      </a:lnTo>
                      <a:lnTo>
                        <a:pt x="731" y="5137"/>
                      </a:lnTo>
                      <a:lnTo>
                        <a:pt x="949" y="5009"/>
                      </a:lnTo>
                      <a:lnTo>
                        <a:pt x="1165" y="5040"/>
                      </a:lnTo>
                      <a:lnTo>
                        <a:pt x="1085" y="5476"/>
                      </a:lnTo>
                      <a:cubicBezTo>
                        <a:pt x="1035" y="5470"/>
                        <a:pt x="986" y="5470"/>
                        <a:pt x="937" y="5476"/>
                      </a:cubicBezTo>
                      <a:cubicBezTo>
                        <a:pt x="788" y="5495"/>
                        <a:pt x="642" y="5570"/>
                        <a:pt x="502" y="5700"/>
                      </a:cubicBezTo>
                      <a:cubicBezTo>
                        <a:pt x="440" y="5623"/>
                        <a:pt x="366" y="5708"/>
                        <a:pt x="346" y="5881"/>
                      </a:cubicBezTo>
                      <a:cubicBezTo>
                        <a:pt x="308" y="6197"/>
                        <a:pt x="442" y="6461"/>
                        <a:pt x="546" y="6273"/>
                      </a:cubicBezTo>
                      <a:lnTo>
                        <a:pt x="992" y="6083"/>
                      </a:lnTo>
                      <a:lnTo>
                        <a:pt x="1121" y="5955"/>
                      </a:lnTo>
                      <a:lnTo>
                        <a:pt x="1526" y="5689"/>
                      </a:lnTo>
                      <a:lnTo>
                        <a:pt x="1707" y="5531"/>
                      </a:lnTo>
                      <a:lnTo>
                        <a:pt x="1799" y="5913"/>
                      </a:lnTo>
                      <a:lnTo>
                        <a:pt x="2124" y="5913"/>
                      </a:lnTo>
                      <a:lnTo>
                        <a:pt x="2631" y="5657"/>
                      </a:lnTo>
                      <a:lnTo>
                        <a:pt x="3077" y="5657"/>
                      </a:lnTo>
                      <a:lnTo>
                        <a:pt x="3520" y="5753"/>
                      </a:lnTo>
                      <a:lnTo>
                        <a:pt x="3926" y="5529"/>
                      </a:lnTo>
                      <a:lnTo>
                        <a:pt x="4103" y="5434"/>
                      </a:lnTo>
                      <a:cubicBezTo>
                        <a:pt x="4167" y="5420"/>
                        <a:pt x="4231" y="5409"/>
                        <a:pt x="4296" y="5402"/>
                      </a:cubicBezTo>
                      <a:cubicBezTo>
                        <a:pt x="4436" y="5386"/>
                        <a:pt x="4577" y="5386"/>
                        <a:pt x="4718" y="5402"/>
                      </a:cubicBezTo>
                      <a:cubicBezTo>
                        <a:pt x="4786" y="5405"/>
                        <a:pt x="4854" y="5384"/>
                        <a:pt x="4919" y="5338"/>
                      </a:cubicBezTo>
                      <a:cubicBezTo>
                        <a:pt x="5022" y="5266"/>
                        <a:pt x="5118" y="5136"/>
                        <a:pt x="5200" y="4956"/>
                      </a:cubicBezTo>
                      <a:lnTo>
                        <a:pt x="5144" y="4384"/>
                      </a:lnTo>
                      <a:lnTo>
                        <a:pt x="4988" y="4320"/>
                      </a:lnTo>
                      <a:lnTo>
                        <a:pt x="4730" y="4224"/>
                      </a:lnTo>
                      <a:lnTo>
                        <a:pt x="4348" y="4065"/>
                      </a:lnTo>
                      <a:lnTo>
                        <a:pt x="4336" y="3586"/>
                      </a:lnTo>
                      <a:lnTo>
                        <a:pt x="4613" y="3311"/>
                      </a:lnTo>
                      <a:lnTo>
                        <a:pt x="4822" y="3555"/>
                      </a:lnTo>
                      <a:cubicBezTo>
                        <a:pt x="4914" y="3612"/>
                        <a:pt x="5007" y="3664"/>
                        <a:pt x="5100" y="3714"/>
                      </a:cubicBezTo>
                      <a:cubicBezTo>
                        <a:pt x="5208" y="3771"/>
                        <a:pt x="5316" y="3824"/>
                        <a:pt x="5425" y="3872"/>
                      </a:cubicBezTo>
                      <a:lnTo>
                        <a:pt x="5750" y="4520"/>
                      </a:lnTo>
                      <a:lnTo>
                        <a:pt x="5574" y="4646"/>
                      </a:lnTo>
                      <a:lnTo>
                        <a:pt x="5434" y="5091"/>
                      </a:lnTo>
                      <a:lnTo>
                        <a:pt x="5583" y="5281"/>
                      </a:lnTo>
                      <a:lnTo>
                        <a:pt x="5811" y="5057"/>
                      </a:lnTo>
                      <a:lnTo>
                        <a:pt x="6085" y="4898"/>
                      </a:lnTo>
                      <a:lnTo>
                        <a:pt x="6144" y="4082"/>
                      </a:lnTo>
                      <a:lnTo>
                        <a:pt x="6276" y="4274"/>
                      </a:lnTo>
                      <a:lnTo>
                        <a:pt x="6344" y="4761"/>
                      </a:lnTo>
                      <a:lnTo>
                        <a:pt x="6649" y="5015"/>
                      </a:lnTo>
                      <a:lnTo>
                        <a:pt x="6853" y="4840"/>
                      </a:lnTo>
                      <a:lnTo>
                        <a:pt x="6981" y="4586"/>
                      </a:lnTo>
                      <a:lnTo>
                        <a:pt x="6873" y="4398"/>
                      </a:lnTo>
                      <a:lnTo>
                        <a:pt x="6701" y="4262"/>
                      </a:lnTo>
                      <a:lnTo>
                        <a:pt x="6608" y="4041"/>
                      </a:lnTo>
                      <a:lnTo>
                        <a:pt x="6385" y="3880"/>
                      </a:lnTo>
                      <a:lnTo>
                        <a:pt x="6084" y="3638"/>
                      </a:lnTo>
                      <a:lnTo>
                        <a:pt x="6144" y="3353"/>
                      </a:lnTo>
                      <a:lnTo>
                        <a:pt x="6381" y="3566"/>
                      </a:lnTo>
                      <a:lnTo>
                        <a:pt x="6521" y="3079"/>
                      </a:lnTo>
                      <a:lnTo>
                        <a:pt x="6630" y="2802"/>
                      </a:lnTo>
                      <a:lnTo>
                        <a:pt x="6980" y="2802"/>
                      </a:lnTo>
                      <a:lnTo>
                        <a:pt x="7233" y="2866"/>
                      </a:lnTo>
                      <a:lnTo>
                        <a:pt x="7337" y="3111"/>
                      </a:lnTo>
                      <a:lnTo>
                        <a:pt x="7100" y="3237"/>
                      </a:lnTo>
                      <a:lnTo>
                        <a:pt x="6907" y="3110"/>
                      </a:lnTo>
                      <a:lnTo>
                        <a:pt x="6803" y="3333"/>
                      </a:lnTo>
                      <a:lnTo>
                        <a:pt x="6675" y="3545"/>
                      </a:lnTo>
                      <a:lnTo>
                        <a:pt x="6872" y="3843"/>
                      </a:lnTo>
                      <a:lnTo>
                        <a:pt x="7126" y="3875"/>
                      </a:lnTo>
                      <a:lnTo>
                        <a:pt x="7246" y="4224"/>
                      </a:lnTo>
                      <a:cubicBezTo>
                        <a:pt x="7177" y="4303"/>
                        <a:pt x="7137" y="4495"/>
                        <a:pt x="7150" y="4691"/>
                      </a:cubicBezTo>
                      <a:cubicBezTo>
                        <a:pt x="7162" y="4896"/>
                        <a:pt x="7228" y="5047"/>
                        <a:pt x="7306" y="5053"/>
                      </a:cubicBezTo>
                      <a:lnTo>
                        <a:pt x="7459" y="4830"/>
                      </a:lnTo>
                      <a:lnTo>
                        <a:pt x="7564" y="4425"/>
                      </a:lnTo>
                      <a:lnTo>
                        <a:pt x="7792" y="4521"/>
                      </a:lnTo>
                      <a:lnTo>
                        <a:pt x="7961" y="4743"/>
                      </a:lnTo>
                      <a:lnTo>
                        <a:pt x="8101" y="4839"/>
                      </a:lnTo>
                      <a:lnTo>
                        <a:pt x="8265" y="4892"/>
                      </a:lnTo>
                      <a:lnTo>
                        <a:pt x="8631" y="5488"/>
                      </a:lnTo>
                      <a:lnTo>
                        <a:pt x="9029" y="5806"/>
                      </a:lnTo>
                      <a:lnTo>
                        <a:pt x="9209" y="6059"/>
                      </a:lnTo>
                      <a:lnTo>
                        <a:pt x="9409" y="6107"/>
                      </a:lnTo>
                      <a:lnTo>
                        <a:pt x="9489" y="5576"/>
                      </a:lnTo>
                      <a:lnTo>
                        <a:pt x="9766" y="5544"/>
                      </a:lnTo>
                      <a:lnTo>
                        <a:pt x="9849" y="5290"/>
                      </a:lnTo>
                      <a:lnTo>
                        <a:pt x="9717" y="4887"/>
                      </a:lnTo>
                      <a:lnTo>
                        <a:pt x="9568" y="4951"/>
                      </a:lnTo>
                      <a:lnTo>
                        <a:pt x="9311" y="5045"/>
                      </a:lnTo>
                      <a:lnTo>
                        <a:pt x="9098" y="5024"/>
                      </a:lnTo>
                      <a:lnTo>
                        <a:pt x="8917" y="4898"/>
                      </a:lnTo>
                      <a:cubicBezTo>
                        <a:pt x="8954" y="4793"/>
                        <a:pt x="8991" y="4687"/>
                        <a:pt x="9026" y="4578"/>
                      </a:cubicBezTo>
                      <a:cubicBezTo>
                        <a:pt x="9066" y="4454"/>
                        <a:pt x="9104" y="4327"/>
                        <a:pt x="9142" y="4197"/>
                      </a:cubicBezTo>
                      <a:lnTo>
                        <a:pt x="9069" y="3879"/>
                      </a:lnTo>
                      <a:lnTo>
                        <a:pt x="8687" y="3730"/>
                      </a:lnTo>
                      <a:lnTo>
                        <a:pt x="8531" y="3634"/>
                      </a:lnTo>
                      <a:lnTo>
                        <a:pt x="8149" y="3389"/>
                      </a:lnTo>
                      <a:lnTo>
                        <a:pt x="8113" y="3104"/>
                      </a:lnTo>
                      <a:lnTo>
                        <a:pt x="8411" y="3042"/>
                      </a:lnTo>
                      <a:lnTo>
                        <a:pt x="8676" y="3106"/>
                      </a:lnTo>
                      <a:lnTo>
                        <a:pt x="8949" y="3455"/>
                      </a:lnTo>
                      <a:lnTo>
                        <a:pt x="9375" y="4222"/>
                      </a:lnTo>
                      <a:lnTo>
                        <a:pt x="9675" y="4285"/>
                      </a:lnTo>
                      <a:lnTo>
                        <a:pt x="9884" y="4285"/>
                      </a:lnTo>
                      <a:lnTo>
                        <a:pt x="10080" y="4832"/>
                      </a:lnTo>
                      <a:lnTo>
                        <a:pt x="10216" y="4706"/>
                      </a:lnTo>
                      <a:lnTo>
                        <a:pt x="10492" y="4779"/>
                      </a:lnTo>
                      <a:lnTo>
                        <a:pt x="10683" y="5162"/>
                      </a:lnTo>
                      <a:lnTo>
                        <a:pt x="10935" y="5384"/>
                      </a:lnTo>
                      <a:lnTo>
                        <a:pt x="11114" y="5447"/>
                      </a:lnTo>
                      <a:lnTo>
                        <a:pt x="11323" y="5873"/>
                      </a:lnTo>
                      <a:lnTo>
                        <a:pt x="11520" y="5873"/>
                      </a:lnTo>
                      <a:lnTo>
                        <a:pt x="11653" y="5841"/>
                      </a:lnTo>
                      <a:lnTo>
                        <a:pt x="11890" y="5914"/>
                      </a:lnTo>
                      <a:lnTo>
                        <a:pt x="12123" y="6695"/>
                      </a:lnTo>
                      <a:lnTo>
                        <a:pt x="12388" y="7236"/>
                      </a:lnTo>
                      <a:lnTo>
                        <a:pt x="12553" y="7619"/>
                      </a:lnTo>
                      <a:lnTo>
                        <a:pt x="12709" y="8002"/>
                      </a:lnTo>
                      <a:lnTo>
                        <a:pt x="12790" y="8705"/>
                      </a:lnTo>
                      <a:lnTo>
                        <a:pt x="12882" y="9024"/>
                      </a:lnTo>
                      <a:lnTo>
                        <a:pt x="13112" y="9567"/>
                      </a:lnTo>
                      <a:lnTo>
                        <a:pt x="13268" y="9693"/>
                      </a:lnTo>
                      <a:lnTo>
                        <a:pt x="13405" y="9693"/>
                      </a:lnTo>
                      <a:lnTo>
                        <a:pt x="13779" y="9981"/>
                      </a:lnTo>
                      <a:lnTo>
                        <a:pt x="13935" y="10139"/>
                      </a:lnTo>
                      <a:lnTo>
                        <a:pt x="14270" y="10578"/>
                      </a:lnTo>
                      <a:lnTo>
                        <a:pt x="14591" y="11014"/>
                      </a:lnTo>
                      <a:lnTo>
                        <a:pt x="14812" y="11512"/>
                      </a:lnTo>
                      <a:lnTo>
                        <a:pt x="14949" y="11480"/>
                      </a:lnTo>
                      <a:lnTo>
                        <a:pt x="14969" y="10586"/>
                      </a:lnTo>
                      <a:lnTo>
                        <a:pt x="15295" y="10203"/>
                      </a:lnTo>
                      <a:lnTo>
                        <a:pt x="15407" y="10628"/>
                      </a:lnTo>
                      <a:lnTo>
                        <a:pt x="15234" y="11180"/>
                      </a:lnTo>
                      <a:lnTo>
                        <a:pt x="15387" y="11532"/>
                      </a:lnTo>
                      <a:lnTo>
                        <a:pt x="15652" y="11904"/>
                      </a:lnTo>
                      <a:cubicBezTo>
                        <a:pt x="15731" y="11974"/>
                        <a:pt x="15814" y="12006"/>
                        <a:pt x="15897" y="12000"/>
                      </a:cubicBezTo>
                      <a:cubicBezTo>
                        <a:pt x="15967" y="11995"/>
                        <a:pt x="16036" y="11962"/>
                        <a:pt x="16102" y="11904"/>
                      </a:cubicBezTo>
                      <a:lnTo>
                        <a:pt x="16030" y="11267"/>
                      </a:lnTo>
                      <a:lnTo>
                        <a:pt x="15790" y="10958"/>
                      </a:lnTo>
                      <a:lnTo>
                        <a:pt x="15765" y="10396"/>
                      </a:lnTo>
                      <a:lnTo>
                        <a:pt x="15966" y="10333"/>
                      </a:lnTo>
                      <a:lnTo>
                        <a:pt x="16135" y="10651"/>
                      </a:lnTo>
                      <a:lnTo>
                        <a:pt x="16255" y="10968"/>
                      </a:lnTo>
                      <a:lnTo>
                        <a:pt x="16472" y="11457"/>
                      </a:lnTo>
                      <a:cubicBezTo>
                        <a:pt x="16523" y="11519"/>
                        <a:pt x="16575" y="11572"/>
                        <a:pt x="16628" y="11617"/>
                      </a:cubicBezTo>
                      <a:cubicBezTo>
                        <a:pt x="16771" y="11737"/>
                        <a:pt x="16919" y="11795"/>
                        <a:pt x="17066" y="11871"/>
                      </a:cubicBezTo>
                      <a:cubicBezTo>
                        <a:pt x="17166" y="11922"/>
                        <a:pt x="17265" y="11982"/>
                        <a:pt x="17363" y="12049"/>
                      </a:cubicBezTo>
                      <a:lnTo>
                        <a:pt x="17637" y="12677"/>
                      </a:lnTo>
                      <a:lnTo>
                        <a:pt x="17869" y="12634"/>
                      </a:lnTo>
                      <a:lnTo>
                        <a:pt x="17889" y="12336"/>
                      </a:lnTo>
                      <a:cubicBezTo>
                        <a:pt x="17862" y="12151"/>
                        <a:pt x="17814" y="11992"/>
                        <a:pt x="17752" y="11880"/>
                      </a:cubicBezTo>
                      <a:cubicBezTo>
                        <a:pt x="17688" y="11766"/>
                        <a:pt x="17613" y="11707"/>
                        <a:pt x="17536" y="11711"/>
                      </a:cubicBezTo>
                      <a:lnTo>
                        <a:pt x="17416" y="11243"/>
                      </a:lnTo>
                      <a:lnTo>
                        <a:pt x="17609" y="11252"/>
                      </a:lnTo>
                      <a:lnTo>
                        <a:pt x="17732" y="11061"/>
                      </a:lnTo>
                      <a:lnTo>
                        <a:pt x="17557" y="10447"/>
                      </a:lnTo>
                      <a:lnTo>
                        <a:pt x="17388" y="10023"/>
                      </a:lnTo>
                      <a:lnTo>
                        <a:pt x="17773" y="10566"/>
                      </a:lnTo>
                      <a:lnTo>
                        <a:pt x="17990" y="10906"/>
                      </a:lnTo>
                      <a:lnTo>
                        <a:pt x="18252" y="11256"/>
                      </a:lnTo>
                      <a:lnTo>
                        <a:pt x="18660" y="11987"/>
                      </a:lnTo>
                      <a:lnTo>
                        <a:pt x="18889" y="12497"/>
                      </a:lnTo>
                      <a:lnTo>
                        <a:pt x="19094" y="13071"/>
                      </a:lnTo>
                      <a:lnTo>
                        <a:pt x="19367" y="13518"/>
                      </a:lnTo>
                      <a:lnTo>
                        <a:pt x="19583" y="13931"/>
                      </a:lnTo>
                      <a:lnTo>
                        <a:pt x="19848" y="14409"/>
                      </a:lnTo>
                      <a:lnTo>
                        <a:pt x="19993" y="14791"/>
                      </a:lnTo>
                      <a:lnTo>
                        <a:pt x="20073" y="15089"/>
                      </a:lnTo>
                      <a:cubicBezTo>
                        <a:pt x="20093" y="15145"/>
                        <a:pt x="20112" y="15201"/>
                        <a:pt x="20131" y="15258"/>
                      </a:cubicBezTo>
                      <a:cubicBezTo>
                        <a:pt x="20151" y="15314"/>
                        <a:pt x="20170" y="15370"/>
                        <a:pt x="20190" y="15427"/>
                      </a:cubicBezTo>
                      <a:lnTo>
                        <a:pt x="20402" y="15850"/>
                      </a:lnTo>
                      <a:lnTo>
                        <a:pt x="20474" y="16327"/>
                      </a:lnTo>
                      <a:lnTo>
                        <a:pt x="20514" y="16720"/>
                      </a:lnTo>
                      <a:lnTo>
                        <a:pt x="20735" y="17241"/>
                      </a:lnTo>
                      <a:lnTo>
                        <a:pt x="20807" y="17655"/>
                      </a:lnTo>
                      <a:cubicBezTo>
                        <a:pt x="20819" y="17786"/>
                        <a:pt x="20832" y="17917"/>
                        <a:pt x="20844" y="18049"/>
                      </a:cubicBezTo>
                      <a:cubicBezTo>
                        <a:pt x="20856" y="18180"/>
                        <a:pt x="20868" y="18311"/>
                        <a:pt x="20880" y="18442"/>
                      </a:cubicBezTo>
                      <a:lnTo>
                        <a:pt x="20960" y="19006"/>
                      </a:lnTo>
                      <a:lnTo>
                        <a:pt x="21117" y="19677"/>
                      </a:lnTo>
                      <a:lnTo>
                        <a:pt x="21246" y="20208"/>
                      </a:lnTo>
                      <a:lnTo>
                        <a:pt x="21398" y="20547"/>
                      </a:lnTo>
                      <a:lnTo>
                        <a:pt x="21338" y="21131"/>
                      </a:lnTo>
                      <a:lnTo>
                        <a:pt x="21382" y="21599"/>
                      </a:lnTo>
                      <a:lnTo>
                        <a:pt x="21546" y="21599"/>
                      </a:lnTo>
                      <a:cubicBezTo>
                        <a:pt x="21562" y="21486"/>
                        <a:pt x="21574" y="21369"/>
                        <a:pt x="21582" y="21251"/>
                      </a:cubicBezTo>
                      <a:cubicBezTo>
                        <a:pt x="21600" y="20975"/>
                        <a:pt x="21596" y="20692"/>
                        <a:pt x="21570" y="20420"/>
                      </a:cubicBezTo>
                      <a:lnTo>
                        <a:pt x="21322" y="19879"/>
                      </a:lnTo>
                      <a:lnTo>
                        <a:pt x="21226" y="19433"/>
                      </a:lnTo>
                      <a:lnTo>
                        <a:pt x="21166" y="18957"/>
                      </a:lnTo>
                      <a:lnTo>
                        <a:pt x="21074" y="18192"/>
                      </a:lnTo>
                      <a:lnTo>
                        <a:pt x="20935" y="17256"/>
                      </a:lnTo>
                      <a:lnTo>
                        <a:pt x="20826" y="16620"/>
                      </a:lnTo>
                      <a:lnTo>
                        <a:pt x="20634" y="15983"/>
                      </a:lnTo>
                      <a:lnTo>
                        <a:pt x="20326" y="15345"/>
                      </a:lnTo>
                      <a:lnTo>
                        <a:pt x="19647" y="13667"/>
                      </a:lnTo>
                      <a:lnTo>
                        <a:pt x="19264" y="12797"/>
                      </a:lnTo>
                      <a:lnTo>
                        <a:pt x="19093" y="12386"/>
                      </a:lnTo>
                      <a:lnTo>
                        <a:pt x="18852" y="11716"/>
                      </a:lnTo>
                      <a:lnTo>
                        <a:pt x="18687" y="11099"/>
                      </a:lnTo>
                      <a:lnTo>
                        <a:pt x="18415" y="10877"/>
                      </a:lnTo>
                      <a:lnTo>
                        <a:pt x="18139" y="10684"/>
                      </a:lnTo>
                      <a:lnTo>
                        <a:pt x="17889" y="10365"/>
                      </a:lnTo>
                      <a:lnTo>
                        <a:pt x="17567" y="9822"/>
                      </a:lnTo>
                      <a:cubicBezTo>
                        <a:pt x="17455" y="10011"/>
                        <a:pt x="17321" y="9691"/>
                        <a:pt x="17379" y="9377"/>
                      </a:cubicBezTo>
                      <a:cubicBezTo>
                        <a:pt x="17420" y="9160"/>
                        <a:pt x="17534" y="9142"/>
                        <a:pt x="17584" y="9345"/>
                      </a:cubicBezTo>
                      <a:lnTo>
                        <a:pt x="17226" y="8676"/>
                      </a:lnTo>
                      <a:lnTo>
                        <a:pt x="16956" y="8495"/>
                      </a:lnTo>
                      <a:lnTo>
                        <a:pt x="16213" y="7984"/>
                      </a:lnTo>
                      <a:lnTo>
                        <a:pt x="16024" y="7984"/>
                      </a:lnTo>
                      <a:lnTo>
                        <a:pt x="15614" y="7633"/>
                      </a:lnTo>
                      <a:lnTo>
                        <a:pt x="15469" y="7218"/>
                      </a:lnTo>
                      <a:lnTo>
                        <a:pt x="15388" y="6941"/>
                      </a:lnTo>
                      <a:lnTo>
                        <a:pt x="14882" y="6497"/>
                      </a:lnTo>
                      <a:lnTo>
                        <a:pt x="14685" y="6220"/>
                      </a:lnTo>
                      <a:lnTo>
                        <a:pt x="14697" y="5362"/>
                      </a:lnTo>
                      <a:lnTo>
                        <a:pt x="14468" y="4894"/>
                      </a:lnTo>
                      <a:lnTo>
                        <a:pt x="13869" y="2688"/>
                      </a:lnTo>
                      <a:cubicBezTo>
                        <a:pt x="11750" y="906"/>
                        <a:pt x="9540" y="-1"/>
                        <a:pt x="7317" y="0"/>
                      </a:cubicBezTo>
                      <a:cubicBezTo>
                        <a:pt x="5181" y="1"/>
                        <a:pt x="3056" y="840"/>
                        <a:pt x="1013" y="249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32" name="îSľîḋe"/>
                <p:cNvSpPr/>
                <p:nvPr>
                  <p:custDataLst>
                    <p:tags r:id="rId5"/>
                  </p:custDataLst>
                </p:nvPr>
              </p:nvSpPr>
              <p:spPr bwMode="auto">
                <a:xfrm>
                  <a:off x="5395703" y="2684674"/>
                  <a:ext cx="720541" cy="243297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8379" y="6238"/>
                      </a:moveTo>
                      <a:lnTo>
                        <a:pt x="7995" y="6530"/>
                      </a:lnTo>
                      <a:lnTo>
                        <a:pt x="7560" y="7153"/>
                      </a:lnTo>
                      <a:lnTo>
                        <a:pt x="7120" y="7107"/>
                      </a:lnTo>
                      <a:lnTo>
                        <a:pt x="6891" y="6674"/>
                      </a:lnTo>
                      <a:lnTo>
                        <a:pt x="6992" y="6089"/>
                      </a:lnTo>
                      <a:lnTo>
                        <a:pt x="6649" y="5551"/>
                      </a:lnTo>
                      <a:cubicBezTo>
                        <a:pt x="6481" y="5560"/>
                        <a:pt x="6313" y="5570"/>
                        <a:pt x="6145" y="5581"/>
                      </a:cubicBezTo>
                      <a:cubicBezTo>
                        <a:pt x="5755" y="5605"/>
                        <a:pt x="5365" y="5632"/>
                        <a:pt x="4975" y="5662"/>
                      </a:cubicBezTo>
                      <a:lnTo>
                        <a:pt x="4333" y="6028"/>
                      </a:lnTo>
                      <a:lnTo>
                        <a:pt x="3152" y="6612"/>
                      </a:lnTo>
                      <a:lnTo>
                        <a:pt x="2487" y="7194"/>
                      </a:lnTo>
                      <a:lnTo>
                        <a:pt x="1504" y="8144"/>
                      </a:lnTo>
                      <a:cubicBezTo>
                        <a:pt x="1455" y="8489"/>
                        <a:pt x="1389" y="8810"/>
                        <a:pt x="1307" y="9094"/>
                      </a:cubicBezTo>
                      <a:cubicBezTo>
                        <a:pt x="1132" y="9706"/>
                        <a:pt x="894" y="10132"/>
                        <a:pt x="629" y="10307"/>
                      </a:cubicBezTo>
                      <a:lnTo>
                        <a:pt x="46" y="11038"/>
                      </a:lnTo>
                      <a:lnTo>
                        <a:pt x="0" y="12031"/>
                      </a:lnTo>
                      <a:lnTo>
                        <a:pt x="541" y="12079"/>
                      </a:lnTo>
                      <a:lnTo>
                        <a:pt x="864" y="12226"/>
                      </a:lnTo>
                      <a:cubicBezTo>
                        <a:pt x="946" y="12616"/>
                        <a:pt x="1066" y="12922"/>
                        <a:pt x="1209" y="13102"/>
                      </a:cubicBezTo>
                      <a:cubicBezTo>
                        <a:pt x="1377" y="13316"/>
                        <a:pt x="1566" y="13340"/>
                        <a:pt x="1740" y="13173"/>
                      </a:cubicBezTo>
                      <a:lnTo>
                        <a:pt x="2193" y="13099"/>
                      </a:lnTo>
                      <a:lnTo>
                        <a:pt x="2365" y="13757"/>
                      </a:lnTo>
                      <a:lnTo>
                        <a:pt x="2077" y="14391"/>
                      </a:lnTo>
                      <a:lnTo>
                        <a:pt x="2299" y="15926"/>
                      </a:lnTo>
                      <a:lnTo>
                        <a:pt x="2650" y="16072"/>
                      </a:lnTo>
                      <a:lnTo>
                        <a:pt x="2749" y="17144"/>
                      </a:lnTo>
                      <a:lnTo>
                        <a:pt x="2659" y="18286"/>
                      </a:lnTo>
                      <a:lnTo>
                        <a:pt x="2877" y="19733"/>
                      </a:lnTo>
                      <a:lnTo>
                        <a:pt x="3132" y="20485"/>
                      </a:lnTo>
                      <a:lnTo>
                        <a:pt x="3764" y="21067"/>
                      </a:lnTo>
                      <a:lnTo>
                        <a:pt x="4084" y="20628"/>
                      </a:lnTo>
                      <a:lnTo>
                        <a:pt x="4749" y="20117"/>
                      </a:lnTo>
                      <a:lnTo>
                        <a:pt x="5250" y="20190"/>
                      </a:lnTo>
                      <a:lnTo>
                        <a:pt x="6180" y="20531"/>
                      </a:lnTo>
                      <a:lnTo>
                        <a:pt x="6560" y="20656"/>
                      </a:lnTo>
                      <a:lnTo>
                        <a:pt x="6921" y="21067"/>
                      </a:lnTo>
                      <a:lnTo>
                        <a:pt x="7208" y="21600"/>
                      </a:lnTo>
                      <a:lnTo>
                        <a:pt x="7792" y="21454"/>
                      </a:lnTo>
                      <a:lnTo>
                        <a:pt x="7824" y="20650"/>
                      </a:lnTo>
                      <a:lnTo>
                        <a:pt x="7340" y="20580"/>
                      </a:lnTo>
                      <a:lnTo>
                        <a:pt x="7662" y="19508"/>
                      </a:lnTo>
                      <a:lnTo>
                        <a:pt x="8293" y="20166"/>
                      </a:lnTo>
                      <a:cubicBezTo>
                        <a:pt x="8384" y="20331"/>
                        <a:pt x="8483" y="20453"/>
                        <a:pt x="8587" y="20528"/>
                      </a:cubicBezTo>
                      <a:cubicBezTo>
                        <a:pt x="8747" y="20643"/>
                        <a:pt x="8913" y="20643"/>
                        <a:pt x="9072" y="20528"/>
                      </a:cubicBezTo>
                      <a:lnTo>
                        <a:pt x="9318" y="20312"/>
                      </a:lnTo>
                      <a:lnTo>
                        <a:pt x="9631" y="19873"/>
                      </a:lnTo>
                      <a:lnTo>
                        <a:pt x="10223" y="19508"/>
                      </a:lnTo>
                      <a:lnTo>
                        <a:pt x="10815" y="20019"/>
                      </a:lnTo>
                      <a:lnTo>
                        <a:pt x="11054" y="20799"/>
                      </a:lnTo>
                      <a:lnTo>
                        <a:pt x="11818" y="20921"/>
                      </a:lnTo>
                      <a:lnTo>
                        <a:pt x="12181" y="20342"/>
                      </a:lnTo>
                      <a:lnTo>
                        <a:pt x="12468" y="20927"/>
                      </a:lnTo>
                      <a:lnTo>
                        <a:pt x="12830" y="20975"/>
                      </a:lnTo>
                      <a:lnTo>
                        <a:pt x="13092" y="19666"/>
                      </a:lnTo>
                      <a:lnTo>
                        <a:pt x="13362" y="18868"/>
                      </a:lnTo>
                      <a:lnTo>
                        <a:pt x="13822" y="18649"/>
                      </a:lnTo>
                      <a:lnTo>
                        <a:pt x="14421" y="18161"/>
                      </a:lnTo>
                      <a:lnTo>
                        <a:pt x="14635" y="17723"/>
                      </a:lnTo>
                      <a:lnTo>
                        <a:pt x="14972" y="16654"/>
                      </a:lnTo>
                      <a:lnTo>
                        <a:pt x="15243" y="15630"/>
                      </a:lnTo>
                      <a:lnTo>
                        <a:pt x="15317" y="14632"/>
                      </a:lnTo>
                      <a:lnTo>
                        <a:pt x="15317" y="13974"/>
                      </a:lnTo>
                      <a:lnTo>
                        <a:pt x="15122" y="13541"/>
                      </a:lnTo>
                      <a:lnTo>
                        <a:pt x="15023" y="12765"/>
                      </a:lnTo>
                      <a:lnTo>
                        <a:pt x="15220" y="12329"/>
                      </a:lnTo>
                      <a:cubicBezTo>
                        <a:pt x="15322" y="12146"/>
                        <a:pt x="15417" y="11934"/>
                        <a:pt x="15505" y="11695"/>
                      </a:cubicBezTo>
                      <a:cubicBezTo>
                        <a:pt x="15576" y="11501"/>
                        <a:pt x="15642" y="11290"/>
                        <a:pt x="15702" y="11065"/>
                      </a:cubicBezTo>
                      <a:lnTo>
                        <a:pt x="16105" y="11650"/>
                      </a:lnTo>
                      <a:lnTo>
                        <a:pt x="16400" y="11650"/>
                      </a:lnTo>
                      <a:cubicBezTo>
                        <a:pt x="16502" y="11466"/>
                        <a:pt x="16618" y="11366"/>
                        <a:pt x="16738" y="11357"/>
                      </a:cubicBezTo>
                      <a:cubicBezTo>
                        <a:pt x="16830" y="11351"/>
                        <a:pt x="16922" y="11401"/>
                        <a:pt x="17008" y="11504"/>
                      </a:cubicBezTo>
                      <a:lnTo>
                        <a:pt x="17484" y="11309"/>
                      </a:lnTo>
                      <a:lnTo>
                        <a:pt x="17747" y="10946"/>
                      </a:lnTo>
                      <a:lnTo>
                        <a:pt x="18258" y="9850"/>
                      </a:lnTo>
                      <a:lnTo>
                        <a:pt x="18331" y="8900"/>
                      </a:lnTo>
                      <a:lnTo>
                        <a:pt x="18809" y="8948"/>
                      </a:lnTo>
                      <a:lnTo>
                        <a:pt x="19047" y="8656"/>
                      </a:lnTo>
                      <a:cubicBezTo>
                        <a:pt x="19050" y="8433"/>
                        <a:pt x="19053" y="8209"/>
                        <a:pt x="19055" y="7986"/>
                      </a:cubicBezTo>
                      <a:cubicBezTo>
                        <a:pt x="19058" y="7763"/>
                        <a:pt x="19061" y="7539"/>
                        <a:pt x="19064" y="7316"/>
                      </a:cubicBezTo>
                      <a:lnTo>
                        <a:pt x="18843" y="6369"/>
                      </a:lnTo>
                      <a:lnTo>
                        <a:pt x="19370" y="6734"/>
                      </a:lnTo>
                      <a:lnTo>
                        <a:pt x="19354" y="7971"/>
                      </a:lnTo>
                      <a:lnTo>
                        <a:pt x="19748" y="7270"/>
                      </a:lnTo>
                      <a:lnTo>
                        <a:pt x="19994" y="6177"/>
                      </a:lnTo>
                      <a:lnTo>
                        <a:pt x="19796" y="5038"/>
                      </a:lnTo>
                      <a:lnTo>
                        <a:pt x="19566" y="4780"/>
                      </a:lnTo>
                      <a:lnTo>
                        <a:pt x="19089" y="4814"/>
                      </a:lnTo>
                      <a:lnTo>
                        <a:pt x="18801" y="4814"/>
                      </a:lnTo>
                      <a:lnTo>
                        <a:pt x="18440" y="4302"/>
                      </a:lnTo>
                      <a:lnTo>
                        <a:pt x="18341" y="3642"/>
                      </a:lnTo>
                      <a:lnTo>
                        <a:pt x="18465" y="2828"/>
                      </a:lnTo>
                      <a:lnTo>
                        <a:pt x="18826" y="2609"/>
                      </a:lnTo>
                      <a:lnTo>
                        <a:pt x="19358" y="4031"/>
                      </a:lnTo>
                      <a:lnTo>
                        <a:pt x="20032" y="4620"/>
                      </a:lnTo>
                      <a:lnTo>
                        <a:pt x="20179" y="3499"/>
                      </a:lnTo>
                      <a:lnTo>
                        <a:pt x="19850" y="3134"/>
                      </a:lnTo>
                      <a:lnTo>
                        <a:pt x="19685" y="2184"/>
                      </a:lnTo>
                      <a:lnTo>
                        <a:pt x="19808" y="1436"/>
                      </a:lnTo>
                      <a:lnTo>
                        <a:pt x="20233" y="2139"/>
                      </a:lnTo>
                      <a:cubicBezTo>
                        <a:pt x="20292" y="2251"/>
                        <a:pt x="20351" y="2363"/>
                        <a:pt x="20410" y="2475"/>
                      </a:cubicBezTo>
                      <a:cubicBezTo>
                        <a:pt x="20469" y="2587"/>
                        <a:pt x="20528" y="2699"/>
                        <a:pt x="20587" y="2811"/>
                      </a:cubicBezTo>
                      <a:lnTo>
                        <a:pt x="20619" y="4752"/>
                      </a:lnTo>
                      <a:lnTo>
                        <a:pt x="21029" y="5166"/>
                      </a:lnTo>
                      <a:lnTo>
                        <a:pt x="21316" y="5236"/>
                      </a:lnTo>
                      <a:lnTo>
                        <a:pt x="21341" y="3823"/>
                      </a:lnTo>
                      <a:lnTo>
                        <a:pt x="21046" y="3360"/>
                      </a:lnTo>
                      <a:lnTo>
                        <a:pt x="20691" y="2065"/>
                      </a:lnTo>
                      <a:lnTo>
                        <a:pt x="21255" y="2361"/>
                      </a:lnTo>
                      <a:lnTo>
                        <a:pt x="21600" y="2068"/>
                      </a:lnTo>
                      <a:lnTo>
                        <a:pt x="21551" y="540"/>
                      </a:lnTo>
                      <a:cubicBezTo>
                        <a:pt x="21437" y="404"/>
                        <a:pt x="21318" y="308"/>
                        <a:pt x="21197" y="254"/>
                      </a:cubicBezTo>
                      <a:cubicBezTo>
                        <a:pt x="21003" y="167"/>
                        <a:pt x="20805" y="188"/>
                        <a:pt x="20613" y="315"/>
                      </a:cubicBezTo>
                      <a:lnTo>
                        <a:pt x="20226" y="171"/>
                      </a:lnTo>
                      <a:lnTo>
                        <a:pt x="19939" y="317"/>
                      </a:lnTo>
                      <a:lnTo>
                        <a:pt x="19442" y="0"/>
                      </a:lnTo>
                      <a:lnTo>
                        <a:pt x="19112" y="72"/>
                      </a:lnTo>
                      <a:lnTo>
                        <a:pt x="19088" y="998"/>
                      </a:lnTo>
                      <a:lnTo>
                        <a:pt x="19211" y="1966"/>
                      </a:lnTo>
                      <a:lnTo>
                        <a:pt x="18811" y="1726"/>
                      </a:lnTo>
                      <a:lnTo>
                        <a:pt x="18638" y="413"/>
                      </a:lnTo>
                      <a:lnTo>
                        <a:pt x="18054" y="413"/>
                      </a:lnTo>
                      <a:lnTo>
                        <a:pt x="17760" y="416"/>
                      </a:lnTo>
                      <a:lnTo>
                        <a:pt x="16847" y="977"/>
                      </a:lnTo>
                      <a:lnTo>
                        <a:pt x="16016" y="1586"/>
                      </a:lnTo>
                      <a:lnTo>
                        <a:pt x="15795" y="1805"/>
                      </a:lnTo>
                      <a:lnTo>
                        <a:pt x="15803" y="3084"/>
                      </a:lnTo>
                      <a:lnTo>
                        <a:pt x="16370" y="2889"/>
                      </a:lnTo>
                      <a:lnTo>
                        <a:pt x="16831" y="2378"/>
                      </a:lnTo>
                      <a:lnTo>
                        <a:pt x="17250" y="2012"/>
                      </a:lnTo>
                      <a:lnTo>
                        <a:pt x="17789" y="1866"/>
                      </a:lnTo>
                      <a:lnTo>
                        <a:pt x="17854" y="2932"/>
                      </a:lnTo>
                      <a:lnTo>
                        <a:pt x="17247" y="3298"/>
                      </a:lnTo>
                      <a:lnTo>
                        <a:pt x="16886" y="3663"/>
                      </a:lnTo>
                      <a:lnTo>
                        <a:pt x="16443" y="3736"/>
                      </a:lnTo>
                      <a:lnTo>
                        <a:pt x="16115" y="4102"/>
                      </a:lnTo>
                      <a:lnTo>
                        <a:pt x="16017" y="5098"/>
                      </a:lnTo>
                      <a:lnTo>
                        <a:pt x="16017" y="6776"/>
                      </a:lnTo>
                      <a:lnTo>
                        <a:pt x="15943" y="7653"/>
                      </a:lnTo>
                      <a:lnTo>
                        <a:pt x="15853" y="8454"/>
                      </a:lnTo>
                      <a:lnTo>
                        <a:pt x="15853" y="9425"/>
                      </a:lnTo>
                      <a:lnTo>
                        <a:pt x="15577" y="10537"/>
                      </a:lnTo>
                      <a:lnTo>
                        <a:pt x="15641" y="8643"/>
                      </a:lnTo>
                      <a:lnTo>
                        <a:pt x="15321" y="8280"/>
                      </a:lnTo>
                      <a:lnTo>
                        <a:pt x="15076" y="7918"/>
                      </a:lnTo>
                      <a:lnTo>
                        <a:pt x="15389" y="6703"/>
                      </a:lnTo>
                      <a:lnTo>
                        <a:pt x="15389" y="5853"/>
                      </a:lnTo>
                      <a:lnTo>
                        <a:pt x="14947" y="5198"/>
                      </a:lnTo>
                      <a:lnTo>
                        <a:pt x="14733" y="5125"/>
                      </a:lnTo>
                      <a:lnTo>
                        <a:pt x="14486" y="5052"/>
                      </a:lnTo>
                      <a:lnTo>
                        <a:pt x="14248" y="4982"/>
                      </a:lnTo>
                      <a:lnTo>
                        <a:pt x="13362" y="5055"/>
                      </a:lnTo>
                      <a:lnTo>
                        <a:pt x="13101" y="5956"/>
                      </a:lnTo>
                      <a:lnTo>
                        <a:pt x="12763" y="6395"/>
                      </a:lnTo>
                      <a:lnTo>
                        <a:pt x="12180" y="6809"/>
                      </a:lnTo>
                      <a:lnTo>
                        <a:pt x="11062" y="6809"/>
                      </a:lnTo>
                      <a:lnTo>
                        <a:pt x="10698" y="6048"/>
                      </a:lnTo>
                      <a:lnTo>
                        <a:pt x="10017" y="5685"/>
                      </a:lnTo>
                      <a:lnTo>
                        <a:pt x="9630" y="5685"/>
                      </a:lnTo>
                      <a:lnTo>
                        <a:pt x="9245" y="5831"/>
                      </a:lnTo>
                      <a:lnTo>
                        <a:pt x="9033" y="6334"/>
                      </a:lnTo>
                      <a:lnTo>
                        <a:pt x="8960" y="7062"/>
                      </a:lnTo>
                      <a:lnTo>
                        <a:pt x="8525" y="7281"/>
                      </a:lnTo>
                      <a:lnTo>
                        <a:pt x="8156" y="7281"/>
                      </a:lnTo>
                      <a:lnTo>
                        <a:pt x="8379" y="62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33" name="ïşliḍé"/>
                <p:cNvSpPr/>
                <p:nvPr>
                  <p:custDataLst>
                    <p:tags r:id="rId6"/>
                  </p:custDataLst>
                </p:nvPr>
              </p:nvSpPr>
              <p:spPr bwMode="auto">
                <a:xfrm>
                  <a:off x="6124236" y="2686864"/>
                  <a:ext cx="115911" cy="54936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7934" y="952"/>
                      </a:moveTo>
                      <a:lnTo>
                        <a:pt x="10370" y="641"/>
                      </a:lnTo>
                      <a:lnTo>
                        <a:pt x="12234" y="2097"/>
                      </a:lnTo>
                      <a:lnTo>
                        <a:pt x="15066" y="3160"/>
                      </a:lnTo>
                      <a:lnTo>
                        <a:pt x="16147" y="6695"/>
                      </a:lnTo>
                      <a:lnTo>
                        <a:pt x="18442" y="8314"/>
                      </a:lnTo>
                      <a:lnTo>
                        <a:pt x="20794" y="8853"/>
                      </a:lnTo>
                      <a:lnTo>
                        <a:pt x="21600" y="11834"/>
                      </a:lnTo>
                      <a:lnTo>
                        <a:pt x="19458" y="12360"/>
                      </a:lnTo>
                      <a:cubicBezTo>
                        <a:pt x="18791" y="12394"/>
                        <a:pt x="18126" y="12502"/>
                        <a:pt x="17464" y="12684"/>
                      </a:cubicBezTo>
                      <a:cubicBezTo>
                        <a:pt x="15906" y="13112"/>
                        <a:pt x="14380" y="13946"/>
                        <a:pt x="12919" y="15166"/>
                      </a:cubicBezTo>
                      <a:lnTo>
                        <a:pt x="11078" y="16029"/>
                      </a:lnTo>
                      <a:lnTo>
                        <a:pt x="8533" y="14424"/>
                      </a:lnTo>
                      <a:lnTo>
                        <a:pt x="7428" y="18687"/>
                      </a:lnTo>
                      <a:lnTo>
                        <a:pt x="4579" y="21600"/>
                      </a:lnTo>
                      <a:lnTo>
                        <a:pt x="2559" y="21276"/>
                      </a:lnTo>
                      <a:lnTo>
                        <a:pt x="1056" y="19011"/>
                      </a:lnTo>
                      <a:lnTo>
                        <a:pt x="2007" y="15476"/>
                      </a:lnTo>
                      <a:lnTo>
                        <a:pt x="4688" y="13534"/>
                      </a:lnTo>
                      <a:lnTo>
                        <a:pt x="6215" y="13210"/>
                      </a:lnTo>
                      <a:lnTo>
                        <a:pt x="8958" y="10108"/>
                      </a:lnTo>
                      <a:lnTo>
                        <a:pt x="7794" y="6142"/>
                      </a:lnTo>
                      <a:lnTo>
                        <a:pt x="5858" y="5494"/>
                      </a:lnTo>
                      <a:lnTo>
                        <a:pt x="5090" y="9677"/>
                      </a:lnTo>
                      <a:lnTo>
                        <a:pt x="2073" y="10972"/>
                      </a:lnTo>
                      <a:lnTo>
                        <a:pt x="865" y="6884"/>
                      </a:lnTo>
                      <a:lnTo>
                        <a:pt x="0" y="3768"/>
                      </a:lnTo>
                      <a:lnTo>
                        <a:pt x="609" y="963"/>
                      </a:lnTo>
                      <a:lnTo>
                        <a:pt x="3066" y="315"/>
                      </a:lnTo>
                      <a:lnTo>
                        <a:pt x="5208" y="0"/>
                      </a:lnTo>
                      <a:lnTo>
                        <a:pt x="7934" y="95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34" name="îsḷidé"/>
                <p:cNvSpPr/>
                <p:nvPr>
                  <p:custDataLst>
                    <p:tags r:id="rId7"/>
                  </p:custDataLst>
                </p:nvPr>
              </p:nvSpPr>
              <p:spPr bwMode="auto">
                <a:xfrm>
                  <a:off x="4494905" y="2870271"/>
                  <a:ext cx="2913051" cy="2559348"/>
                </a:xfrm>
                <a:custGeom>
                  <a:avLst/>
                  <a:gdLst>
                    <a:gd name="T0" fmla="+- 0 10934 269"/>
                    <a:gd name="T1" fmla="*/ T0 w 21331"/>
                    <a:gd name="T2" fmla="*/ 10800 h 21600"/>
                    <a:gd name="T3" fmla="+- 0 10934 269"/>
                    <a:gd name="T4" fmla="*/ T3 w 21331"/>
                    <a:gd name="T5" fmla="*/ 10800 h 21600"/>
                    <a:gd name="T6" fmla="+- 0 10934 269"/>
                    <a:gd name="T7" fmla="*/ T6 w 21331"/>
                    <a:gd name="T8" fmla="*/ 10800 h 21600"/>
                    <a:gd name="T9" fmla="+- 0 10934 269"/>
                    <a:gd name="T10" fmla="*/ T9 w 21331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331" h="21600">
                      <a:moveTo>
                        <a:pt x="16414" y="71"/>
                      </a:moveTo>
                      <a:lnTo>
                        <a:pt x="16464" y="135"/>
                      </a:lnTo>
                      <a:lnTo>
                        <a:pt x="16565" y="167"/>
                      </a:lnTo>
                      <a:lnTo>
                        <a:pt x="16665" y="181"/>
                      </a:lnTo>
                      <a:lnTo>
                        <a:pt x="16717" y="269"/>
                      </a:lnTo>
                      <a:lnTo>
                        <a:pt x="16658" y="325"/>
                      </a:lnTo>
                      <a:lnTo>
                        <a:pt x="16608" y="422"/>
                      </a:lnTo>
                      <a:lnTo>
                        <a:pt x="16556" y="415"/>
                      </a:lnTo>
                      <a:lnTo>
                        <a:pt x="16602" y="522"/>
                      </a:lnTo>
                      <a:lnTo>
                        <a:pt x="16506" y="529"/>
                      </a:lnTo>
                      <a:lnTo>
                        <a:pt x="16552" y="633"/>
                      </a:lnTo>
                      <a:lnTo>
                        <a:pt x="16674" y="652"/>
                      </a:lnTo>
                      <a:lnTo>
                        <a:pt x="16733" y="728"/>
                      </a:lnTo>
                      <a:lnTo>
                        <a:pt x="16793" y="804"/>
                      </a:lnTo>
                      <a:lnTo>
                        <a:pt x="16893" y="790"/>
                      </a:lnTo>
                      <a:lnTo>
                        <a:pt x="17140" y="769"/>
                      </a:lnTo>
                      <a:lnTo>
                        <a:pt x="17231" y="790"/>
                      </a:lnTo>
                      <a:lnTo>
                        <a:pt x="17247" y="910"/>
                      </a:lnTo>
                      <a:lnTo>
                        <a:pt x="17199" y="972"/>
                      </a:lnTo>
                      <a:lnTo>
                        <a:pt x="17241" y="1046"/>
                      </a:lnTo>
                      <a:lnTo>
                        <a:pt x="17353" y="1217"/>
                      </a:lnTo>
                      <a:lnTo>
                        <a:pt x="17428" y="1301"/>
                      </a:lnTo>
                      <a:lnTo>
                        <a:pt x="17518" y="1382"/>
                      </a:lnTo>
                      <a:lnTo>
                        <a:pt x="17650" y="1479"/>
                      </a:lnTo>
                      <a:lnTo>
                        <a:pt x="17717" y="1571"/>
                      </a:lnTo>
                      <a:lnTo>
                        <a:pt x="17729" y="1652"/>
                      </a:lnTo>
                      <a:lnTo>
                        <a:pt x="17687" y="1715"/>
                      </a:lnTo>
                      <a:lnTo>
                        <a:pt x="17623" y="1803"/>
                      </a:lnTo>
                      <a:lnTo>
                        <a:pt x="17635" y="1900"/>
                      </a:lnTo>
                      <a:lnTo>
                        <a:pt x="17691" y="1969"/>
                      </a:lnTo>
                      <a:lnTo>
                        <a:pt x="17697" y="2091"/>
                      </a:lnTo>
                      <a:lnTo>
                        <a:pt x="17697" y="2186"/>
                      </a:lnTo>
                      <a:cubicBezTo>
                        <a:pt x="17709" y="2209"/>
                        <a:pt x="17723" y="2231"/>
                        <a:pt x="17739" y="2250"/>
                      </a:cubicBezTo>
                      <a:cubicBezTo>
                        <a:pt x="17779" y="2300"/>
                        <a:pt x="17830" y="2337"/>
                        <a:pt x="17887" y="2356"/>
                      </a:cubicBezTo>
                      <a:lnTo>
                        <a:pt x="17940" y="2493"/>
                      </a:lnTo>
                      <a:lnTo>
                        <a:pt x="17964" y="2574"/>
                      </a:lnTo>
                      <a:cubicBezTo>
                        <a:pt x="17992" y="2570"/>
                        <a:pt x="18020" y="2567"/>
                        <a:pt x="18048" y="2565"/>
                      </a:cubicBezTo>
                      <a:cubicBezTo>
                        <a:pt x="18097" y="2561"/>
                        <a:pt x="18146" y="2561"/>
                        <a:pt x="18194" y="2563"/>
                      </a:cubicBezTo>
                      <a:lnTo>
                        <a:pt x="18379" y="2690"/>
                      </a:lnTo>
                      <a:lnTo>
                        <a:pt x="18411" y="2800"/>
                      </a:lnTo>
                      <a:lnTo>
                        <a:pt x="18509" y="2904"/>
                      </a:lnTo>
                      <a:lnTo>
                        <a:pt x="18667" y="3000"/>
                      </a:lnTo>
                      <a:lnTo>
                        <a:pt x="18701" y="3084"/>
                      </a:lnTo>
                      <a:lnTo>
                        <a:pt x="18677" y="3202"/>
                      </a:lnTo>
                      <a:lnTo>
                        <a:pt x="18757" y="3276"/>
                      </a:lnTo>
                      <a:lnTo>
                        <a:pt x="18835" y="3350"/>
                      </a:lnTo>
                      <a:lnTo>
                        <a:pt x="18803" y="3518"/>
                      </a:lnTo>
                      <a:lnTo>
                        <a:pt x="18881" y="3629"/>
                      </a:lnTo>
                      <a:lnTo>
                        <a:pt x="18937" y="3672"/>
                      </a:lnTo>
                      <a:lnTo>
                        <a:pt x="19010" y="3779"/>
                      </a:lnTo>
                      <a:lnTo>
                        <a:pt x="19086" y="3878"/>
                      </a:lnTo>
                      <a:lnTo>
                        <a:pt x="19116" y="3966"/>
                      </a:lnTo>
                      <a:lnTo>
                        <a:pt x="19162" y="4057"/>
                      </a:lnTo>
                      <a:lnTo>
                        <a:pt x="19186" y="4172"/>
                      </a:lnTo>
                      <a:lnTo>
                        <a:pt x="19169" y="4285"/>
                      </a:lnTo>
                      <a:lnTo>
                        <a:pt x="19237" y="4354"/>
                      </a:lnTo>
                      <a:lnTo>
                        <a:pt x="19331" y="4386"/>
                      </a:lnTo>
                      <a:lnTo>
                        <a:pt x="19367" y="4483"/>
                      </a:lnTo>
                      <a:cubicBezTo>
                        <a:pt x="19379" y="4507"/>
                        <a:pt x="19381" y="4536"/>
                        <a:pt x="19373" y="4562"/>
                      </a:cubicBezTo>
                      <a:cubicBezTo>
                        <a:pt x="19357" y="4621"/>
                        <a:pt x="19300" y="4652"/>
                        <a:pt x="19249" y="4628"/>
                      </a:cubicBezTo>
                      <a:lnTo>
                        <a:pt x="19226" y="4488"/>
                      </a:lnTo>
                      <a:cubicBezTo>
                        <a:pt x="19216" y="4465"/>
                        <a:pt x="19204" y="4444"/>
                        <a:pt x="19190" y="4425"/>
                      </a:cubicBezTo>
                      <a:cubicBezTo>
                        <a:pt x="19161" y="4386"/>
                        <a:pt x="19123" y="4357"/>
                        <a:pt x="19098" y="4314"/>
                      </a:cubicBezTo>
                      <a:cubicBezTo>
                        <a:pt x="19074" y="4274"/>
                        <a:pt x="19064" y="4226"/>
                        <a:pt x="19068" y="4178"/>
                      </a:cubicBezTo>
                      <a:lnTo>
                        <a:pt x="19020" y="4087"/>
                      </a:lnTo>
                      <a:lnTo>
                        <a:pt x="18953" y="3930"/>
                      </a:lnTo>
                      <a:lnTo>
                        <a:pt x="18899" y="3847"/>
                      </a:lnTo>
                      <a:cubicBezTo>
                        <a:pt x="18877" y="3837"/>
                        <a:pt x="18856" y="3826"/>
                        <a:pt x="18835" y="3814"/>
                      </a:cubicBezTo>
                      <a:cubicBezTo>
                        <a:pt x="18779" y="3783"/>
                        <a:pt x="18727" y="3743"/>
                        <a:pt x="18680" y="3696"/>
                      </a:cubicBezTo>
                      <a:cubicBezTo>
                        <a:pt x="18635" y="3669"/>
                        <a:pt x="18589" y="3641"/>
                        <a:pt x="18544" y="3613"/>
                      </a:cubicBezTo>
                      <a:cubicBezTo>
                        <a:pt x="18505" y="3589"/>
                        <a:pt x="18467" y="3565"/>
                        <a:pt x="18429" y="3541"/>
                      </a:cubicBezTo>
                      <a:lnTo>
                        <a:pt x="18327" y="3437"/>
                      </a:lnTo>
                      <a:lnTo>
                        <a:pt x="18212" y="3347"/>
                      </a:lnTo>
                      <a:lnTo>
                        <a:pt x="18078" y="3183"/>
                      </a:lnTo>
                      <a:lnTo>
                        <a:pt x="17965" y="3032"/>
                      </a:lnTo>
                      <a:cubicBezTo>
                        <a:pt x="17946" y="2980"/>
                        <a:pt x="17924" y="2929"/>
                        <a:pt x="17901" y="2880"/>
                      </a:cubicBezTo>
                      <a:cubicBezTo>
                        <a:pt x="17875" y="2824"/>
                        <a:pt x="17847" y="2770"/>
                        <a:pt x="17817" y="2717"/>
                      </a:cubicBezTo>
                      <a:lnTo>
                        <a:pt x="17780" y="2636"/>
                      </a:lnTo>
                      <a:lnTo>
                        <a:pt x="17668" y="2429"/>
                      </a:lnTo>
                      <a:lnTo>
                        <a:pt x="17581" y="2204"/>
                      </a:lnTo>
                      <a:lnTo>
                        <a:pt x="17478" y="2116"/>
                      </a:lnTo>
                      <a:lnTo>
                        <a:pt x="17388" y="2005"/>
                      </a:lnTo>
                      <a:lnTo>
                        <a:pt x="17254" y="1941"/>
                      </a:lnTo>
                      <a:lnTo>
                        <a:pt x="17205" y="2005"/>
                      </a:lnTo>
                      <a:lnTo>
                        <a:pt x="17310" y="2100"/>
                      </a:lnTo>
                      <a:lnTo>
                        <a:pt x="17388" y="2190"/>
                      </a:lnTo>
                      <a:lnTo>
                        <a:pt x="17456" y="2322"/>
                      </a:lnTo>
                      <a:lnTo>
                        <a:pt x="17480" y="2412"/>
                      </a:lnTo>
                      <a:lnTo>
                        <a:pt x="17378" y="2389"/>
                      </a:lnTo>
                      <a:lnTo>
                        <a:pt x="17276" y="2492"/>
                      </a:lnTo>
                      <a:lnTo>
                        <a:pt x="17286" y="2649"/>
                      </a:lnTo>
                      <a:lnTo>
                        <a:pt x="17344" y="2737"/>
                      </a:lnTo>
                      <a:lnTo>
                        <a:pt x="17484" y="2847"/>
                      </a:lnTo>
                      <a:lnTo>
                        <a:pt x="17556" y="2903"/>
                      </a:lnTo>
                      <a:lnTo>
                        <a:pt x="17628" y="2970"/>
                      </a:lnTo>
                      <a:lnTo>
                        <a:pt x="17634" y="3113"/>
                      </a:lnTo>
                      <a:lnTo>
                        <a:pt x="17610" y="3201"/>
                      </a:lnTo>
                      <a:lnTo>
                        <a:pt x="17535" y="3256"/>
                      </a:lnTo>
                      <a:lnTo>
                        <a:pt x="17469" y="3270"/>
                      </a:lnTo>
                      <a:lnTo>
                        <a:pt x="17403" y="3318"/>
                      </a:lnTo>
                      <a:lnTo>
                        <a:pt x="17381" y="3441"/>
                      </a:lnTo>
                      <a:lnTo>
                        <a:pt x="17295" y="3608"/>
                      </a:lnTo>
                      <a:lnTo>
                        <a:pt x="17241" y="3695"/>
                      </a:lnTo>
                      <a:lnTo>
                        <a:pt x="17199" y="3823"/>
                      </a:lnTo>
                      <a:lnTo>
                        <a:pt x="17199" y="3936"/>
                      </a:lnTo>
                      <a:lnTo>
                        <a:pt x="17223" y="4093"/>
                      </a:lnTo>
                      <a:lnTo>
                        <a:pt x="17259" y="4271"/>
                      </a:lnTo>
                      <a:lnTo>
                        <a:pt x="17322" y="4484"/>
                      </a:lnTo>
                      <a:cubicBezTo>
                        <a:pt x="17335" y="4565"/>
                        <a:pt x="17344" y="4646"/>
                        <a:pt x="17348" y="4727"/>
                      </a:cubicBezTo>
                      <a:cubicBezTo>
                        <a:pt x="17351" y="4801"/>
                        <a:pt x="17351" y="4875"/>
                        <a:pt x="17348" y="4949"/>
                      </a:cubicBezTo>
                      <a:lnTo>
                        <a:pt x="17388" y="5111"/>
                      </a:lnTo>
                      <a:lnTo>
                        <a:pt x="17448" y="5118"/>
                      </a:lnTo>
                      <a:lnTo>
                        <a:pt x="17454" y="4982"/>
                      </a:lnTo>
                      <a:lnTo>
                        <a:pt x="17466" y="4852"/>
                      </a:lnTo>
                      <a:cubicBezTo>
                        <a:pt x="17490" y="4841"/>
                        <a:pt x="17516" y="4837"/>
                        <a:pt x="17542" y="4841"/>
                      </a:cubicBezTo>
                      <a:cubicBezTo>
                        <a:pt x="17595" y="4849"/>
                        <a:pt x="17641" y="4888"/>
                        <a:pt x="17663" y="4944"/>
                      </a:cubicBezTo>
                      <a:lnTo>
                        <a:pt x="17689" y="5039"/>
                      </a:lnTo>
                      <a:lnTo>
                        <a:pt x="17753" y="4984"/>
                      </a:lnTo>
                      <a:cubicBezTo>
                        <a:pt x="17717" y="4958"/>
                        <a:pt x="17713" y="4898"/>
                        <a:pt x="17747" y="4868"/>
                      </a:cubicBezTo>
                      <a:cubicBezTo>
                        <a:pt x="17781" y="4837"/>
                        <a:pt x="17827" y="4860"/>
                        <a:pt x="17870" y="4873"/>
                      </a:cubicBezTo>
                      <a:cubicBezTo>
                        <a:pt x="17910" y="4884"/>
                        <a:pt x="17952" y="4884"/>
                        <a:pt x="17992" y="4870"/>
                      </a:cubicBezTo>
                      <a:cubicBezTo>
                        <a:pt x="17989" y="4839"/>
                        <a:pt x="17981" y="4810"/>
                        <a:pt x="17968" y="4782"/>
                      </a:cubicBezTo>
                      <a:cubicBezTo>
                        <a:pt x="17948" y="4739"/>
                        <a:pt x="17917" y="4704"/>
                        <a:pt x="17880" y="4680"/>
                      </a:cubicBezTo>
                      <a:cubicBezTo>
                        <a:pt x="17876" y="4656"/>
                        <a:pt x="17886" y="4631"/>
                        <a:pt x="17904" y="4618"/>
                      </a:cubicBezTo>
                      <a:cubicBezTo>
                        <a:pt x="17948" y="4584"/>
                        <a:pt x="18007" y="4623"/>
                        <a:pt x="18004" y="4684"/>
                      </a:cubicBezTo>
                      <a:cubicBezTo>
                        <a:pt x="18055" y="4708"/>
                        <a:pt x="18104" y="4737"/>
                        <a:pt x="18150" y="4772"/>
                      </a:cubicBezTo>
                      <a:cubicBezTo>
                        <a:pt x="18186" y="4799"/>
                        <a:pt x="18219" y="4830"/>
                        <a:pt x="18251" y="4863"/>
                      </a:cubicBezTo>
                      <a:cubicBezTo>
                        <a:pt x="18300" y="4887"/>
                        <a:pt x="18346" y="4917"/>
                        <a:pt x="18389" y="4953"/>
                      </a:cubicBezTo>
                      <a:cubicBezTo>
                        <a:pt x="18451" y="5004"/>
                        <a:pt x="18505" y="5066"/>
                        <a:pt x="18550" y="5136"/>
                      </a:cubicBezTo>
                      <a:lnTo>
                        <a:pt x="18694" y="5233"/>
                      </a:lnTo>
                      <a:lnTo>
                        <a:pt x="18831" y="5331"/>
                      </a:lnTo>
                      <a:lnTo>
                        <a:pt x="18885" y="5372"/>
                      </a:lnTo>
                      <a:lnTo>
                        <a:pt x="18785" y="5419"/>
                      </a:lnTo>
                      <a:lnTo>
                        <a:pt x="18721" y="5439"/>
                      </a:lnTo>
                      <a:lnTo>
                        <a:pt x="18745" y="5534"/>
                      </a:lnTo>
                      <a:lnTo>
                        <a:pt x="18818" y="5629"/>
                      </a:lnTo>
                      <a:cubicBezTo>
                        <a:pt x="18846" y="5650"/>
                        <a:pt x="18875" y="5672"/>
                        <a:pt x="18902" y="5696"/>
                      </a:cubicBezTo>
                      <a:cubicBezTo>
                        <a:pt x="18943" y="5732"/>
                        <a:pt x="18982" y="5770"/>
                        <a:pt x="19018" y="5812"/>
                      </a:cubicBezTo>
                      <a:lnTo>
                        <a:pt x="19064" y="5895"/>
                      </a:lnTo>
                      <a:lnTo>
                        <a:pt x="19146" y="5985"/>
                      </a:lnTo>
                      <a:lnTo>
                        <a:pt x="19078" y="6032"/>
                      </a:lnTo>
                      <a:lnTo>
                        <a:pt x="19119" y="6122"/>
                      </a:lnTo>
                      <a:lnTo>
                        <a:pt x="19040" y="6150"/>
                      </a:lnTo>
                      <a:cubicBezTo>
                        <a:pt x="19009" y="6117"/>
                        <a:pt x="18983" y="6080"/>
                        <a:pt x="18962" y="6039"/>
                      </a:cubicBezTo>
                      <a:cubicBezTo>
                        <a:pt x="18929" y="5975"/>
                        <a:pt x="18910" y="5902"/>
                        <a:pt x="18870" y="5844"/>
                      </a:cubicBezTo>
                      <a:cubicBezTo>
                        <a:pt x="18844" y="5806"/>
                        <a:pt x="18810" y="5776"/>
                        <a:pt x="18771" y="5756"/>
                      </a:cubicBezTo>
                      <a:cubicBezTo>
                        <a:pt x="18741" y="5731"/>
                        <a:pt x="18713" y="5704"/>
                        <a:pt x="18687" y="5673"/>
                      </a:cubicBezTo>
                      <a:cubicBezTo>
                        <a:pt x="18643" y="5620"/>
                        <a:pt x="18606" y="5559"/>
                        <a:pt x="18578" y="5492"/>
                      </a:cubicBezTo>
                      <a:lnTo>
                        <a:pt x="18488" y="5381"/>
                      </a:lnTo>
                      <a:lnTo>
                        <a:pt x="18392" y="5256"/>
                      </a:lnTo>
                      <a:lnTo>
                        <a:pt x="18331" y="5194"/>
                      </a:lnTo>
                      <a:lnTo>
                        <a:pt x="18249" y="5214"/>
                      </a:lnTo>
                      <a:lnTo>
                        <a:pt x="18307" y="5369"/>
                      </a:lnTo>
                      <a:lnTo>
                        <a:pt x="18368" y="5536"/>
                      </a:lnTo>
                      <a:cubicBezTo>
                        <a:pt x="18417" y="5611"/>
                        <a:pt x="18466" y="5688"/>
                        <a:pt x="18512" y="5766"/>
                      </a:cubicBezTo>
                      <a:cubicBezTo>
                        <a:pt x="18547" y="5825"/>
                        <a:pt x="18581" y="5884"/>
                        <a:pt x="18614" y="5944"/>
                      </a:cubicBezTo>
                      <a:cubicBezTo>
                        <a:pt x="18617" y="6005"/>
                        <a:pt x="18623" y="6065"/>
                        <a:pt x="18632" y="6125"/>
                      </a:cubicBezTo>
                      <a:cubicBezTo>
                        <a:pt x="18654" y="6257"/>
                        <a:pt x="18693" y="6384"/>
                        <a:pt x="18749" y="6502"/>
                      </a:cubicBezTo>
                      <a:lnTo>
                        <a:pt x="18801" y="6680"/>
                      </a:lnTo>
                      <a:cubicBezTo>
                        <a:pt x="18813" y="6708"/>
                        <a:pt x="18821" y="6738"/>
                        <a:pt x="18825" y="6768"/>
                      </a:cubicBezTo>
                      <a:cubicBezTo>
                        <a:pt x="18832" y="6809"/>
                        <a:pt x="18832" y="6850"/>
                        <a:pt x="18825" y="6890"/>
                      </a:cubicBezTo>
                      <a:lnTo>
                        <a:pt x="18843" y="6999"/>
                      </a:lnTo>
                      <a:lnTo>
                        <a:pt x="18854" y="7091"/>
                      </a:lnTo>
                      <a:lnTo>
                        <a:pt x="18867" y="7202"/>
                      </a:lnTo>
                      <a:lnTo>
                        <a:pt x="18867" y="7382"/>
                      </a:lnTo>
                      <a:lnTo>
                        <a:pt x="18792" y="7535"/>
                      </a:lnTo>
                      <a:lnTo>
                        <a:pt x="18728" y="7616"/>
                      </a:lnTo>
                      <a:lnTo>
                        <a:pt x="18674" y="7664"/>
                      </a:lnTo>
                      <a:lnTo>
                        <a:pt x="18620" y="7814"/>
                      </a:lnTo>
                      <a:lnTo>
                        <a:pt x="18620" y="7957"/>
                      </a:lnTo>
                      <a:lnTo>
                        <a:pt x="18636" y="8094"/>
                      </a:lnTo>
                      <a:lnTo>
                        <a:pt x="18646" y="8230"/>
                      </a:lnTo>
                      <a:lnTo>
                        <a:pt x="18640" y="8352"/>
                      </a:lnTo>
                      <a:lnTo>
                        <a:pt x="18598" y="8494"/>
                      </a:lnTo>
                      <a:lnTo>
                        <a:pt x="18552" y="8660"/>
                      </a:lnTo>
                      <a:lnTo>
                        <a:pt x="18594" y="8750"/>
                      </a:lnTo>
                      <a:lnTo>
                        <a:pt x="18686" y="8803"/>
                      </a:lnTo>
                      <a:lnTo>
                        <a:pt x="18784" y="8859"/>
                      </a:lnTo>
                      <a:lnTo>
                        <a:pt x="18864" y="8944"/>
                      </a:lnTo>
                      <a:lnTo>
                        <a:pt x="18992" y="8987"/>
                      </a:lnTo>
                      <a:lnTo>
                        <a:pt x="19058" y="9091"/>
                      </a:lnTo>
                      <a:lnTo>
                        <a:pt x="19149" y="9188"/>
                      </a:lnTo>
                      <a:lnTo>
                        <a:pt x="19187" y="9299"/>
                      </a:lnTo>
                      <a:lnTo>
                        <a:pt x="19193" y="9438"/>
                      </a:lnTo>
                      <a:lnTo>
                        <a:pt x="19203" y="9524"/>
                      </a:lnTo>
                      <a:lnTo>
                        <a:pt x="19175" y="9637"/>
                      </a:lnTo>
                      <a:lnTo>
                        <a:pt x="19129" y="9732"/>
                      </a:lnTo>
                      <a:lnTo>
                        <a:pt x="19099" y="9850"/>
                      </a:lnTo>
                      <a:lnTo>
                        <a:pt x="18968" y="9944"/>
                      </a:lnTo>
                      <a:lnTo>
                        <a:pt x="19059" y="10011"/>
                      </a:lnTo>
                      <a:lnTo>
                        <a:pt x="19121" y="9983"/>
                      </a:lnTo>
                      <a:lnTo>
                        <a:pt x="19127" y="10076"/>
                      </a:lnTo>
                      <a:lnTo>
                        <a:pt x="19069" y="10158"/>
                      </a:lnTo>
                      <a:lnTo>
                        <a:pt x="18953" y="10089"/>
                      </a:lnTo>
                      <a:lnTo>
                        <a:pt x="18919" y="10033"/>
                      </a:lnTo>
                      <a:lnTo>
                        <a:pt x="18849" y="9950"/>
                      </a:lnTo>
                      <a:lnTo>
                        <a:pt x="18833" y="9869"/>
                      </a:lnTo>
                      <a:lnTo>
                        <a:pt x="18833" y="9755"/>
                      </a:lnTo>
                      <a:lnTo>
                        <a:pt x="18809" y="9603"/>
                      </a:lnTo>
                      <a:lnTo>
                        <a:pt x="18773" y="9548"/>
                      </a:lnTo>
                      <a:lnTo>
                        <a:pt x="18677" y="9409"/>
                      </a:lnTo>
                      <a:cubicBezTo>
                        <a:pt x="18683" y="9382"/>
                        <a:pt x="18683" y="9354"/>
                        <a:pt x="18677" y="9328"/>
                      </a:cubicBezTo>
                      <a:cubicBezTo>
                        <a:pt x="18660" y="9261"/>
                        <a:pt x="18608" y="9215"/>
                        <a:pt x="18548" y="9214"/>
                      </a:cubicBezTo>
                      <a:lnTo>
                        <a:pt x="18524" y="9283"/>
                      </a:lnTo>
                      <a:lnTo>
                        <a:pt x="18439" y="9274"/>
                      </a:lnTo>
                      <a:lnTo>
                        <a:pt x="18391" y="9170"/>
                      </a:lnTo>
                      <a:lnTo>
                        <a:pt x="18360" y="9077"/>
                      </a:lnTo>
                      <a:lnTo>
                        <a:pt x="18312" y="8980"/>
                      </a:lnTo>
                      <a:lnTo>
                        <a:pt x="18254" y="8947"/>
                      </a:lnTo>
                      <a:lnTo>
                        <a:pt x="18202" y="8991"/>
                      </a:lnTo>
                      <a:lnTo>
                        <a:pt x="18126" y="9125"/>
                      </a:lnTo>
                      <a:lnTo>
                        <a:pt x="18116" y="9208"/>
                      </a:lnTo>
                      <a:lnTo>
                        <a:pt x="18045" y="9240"/>
                      </a:lnTo>
                      <a:cubicBezTo>
                        <a:pt x="18021" y="9248"/>
                        <a:pt x="17999" y="9265"/>
                        <a:pt x="17983" y="9289"/>
                      </a:cubicBezTo>
                      <a:cubicBezTo>
                        <a:pt x="17962" y="9320"/>
                        <a:pt x="17954" y="9359"/>
                        <a:pt x="17959" y="9398"/>
                      </a:cubicBezTo>
                      <a:lnTo>
                        <a:pt x="17889" y="9432"/>
                      </a:lnTo>
                      <a:lnTo>
                        <a:pt x="17865" y="9316"/>
                      </a:lnTo>
                      <a:cubicBezTo>
                        <a:pt x="17861" y="9286"/>
                        <a:pt x="17857" y="9256"/>
                        <a:pt x="17853" y="9226"/>
                      </a:cubicBezTo>
                      <a:cubicBezTo>
                        <a:pt x="17848" y="9184"/>
                        <a:pt x="17844" y="9142"/>
                        <a:pt x="17841" y="9101"/>
                      </a:cubicBezTo>
                      <a:lnTo>
                        <a:pt x="17811" y="8978"/>
                      </a:lnTo>
                      <a:lnTo>
                        <a:pt x="17699" y="8957"/>
                      </a:lnTo>
                      <a:lnTo>
                        <a:pt x="17699" y="9133"/>
                      </a:lnTo>
                      <a:lnTo>
                        <a:pt x="17676" y="9240"/>
                      </a:lnTo>
                      <a:lnTo>
                        <a:pt x="17580" y="9434"/>
                      </a:lnTo>
                      <a:lnTo>
                        <a:pt x="17522" y="9539"/>
                      </a:lnTo>
                      <a:lnTo>
                        <a:pt x="17459" y="9624"/>
                      </a:lnTo>
                      <a:lnTo>
                        <a:pt x="17500" y="9711"/>
                      </a:lnTo>
                      <a:lnTo>
                        <a:pt x="17578" y="9707"/>
                      </a:lnTo>
                      <a:lnTo>
                        <a:pt x="17646" y="9700"/>
                      </a:lnTo>
                      <a:lnTo>
                        <a:pt x="17712" y="9756"/>
                      </a:lnTo>
                      <a:lnTo>
                        <a:pt x="17786" y="9835"/>
                      </a:lnTo>
                      <a:lnTo>
                        <a:pt x="17826" y="9786"/>
                      </a:lnTo>
                      <a:lnTo>
                        <a:pt x="17866" y="9664"/>
                      </a:lnTo>
                      <a:lnTo>
                        <a:pt x="17963" y="9602"/>
                      </a:lnTo>
                      <a:lnTo>
                        <a:pt x="18083" y="9636"/>
                      </a:lnTo>
                      <a:lnTo>
                        <a:pt x="18197" y="9616"/>
                      </a:lnTo>
                      <a:lnTo>
                        <a:pt x="18276" y="9680"/>
                      </a:lnTo>
                      <a:cubicBezTo>
                        <a:pt x="18282" y="9705"/>
                        <a:pt x="18281" y="9731"/>
                        <a:pt x="18274" y="9755"/>
                      </a:cubicBezTo>
                      <a:cubicBezTo>
                        <a:pt x="18257" y="9808"/>
                        <a:pt x="18210" y="9840"/>
                        <a:pt x="18162" y="9833"/>
                      </a:cubicBezTo>
                      <a:cubicBezTo>
                        <a:pt x="18155" y="9874"/>
                        <a:pt x="18147" y="9915"/>
                        <a:pt x="18138" y="9956"/>
                      </a:cubicBezTo>
                      <a:cubicBezTo>
                        <a:pt x="18126" y="10010"/>
                        <a:pt x="18112" y="10063"/>
                        <a:pt x="18097" y="10116"/>
                      </a:cubicBezTo>
                      <a:cubicBezTo>
                        <a:pt x="18086" y="10143"/>
                        <a:pt x="18072" y="10169"/>
                        <a:pt x="18057" y="10194"/>
                      </a:cubicBezTo>
                      <a:cubicBezTo>
                        <a:pt x="18040" y="10224"/>
                        <a:pt x="18020" y="10252"/>
                        <a:pt x="17997" y="10277"/>
                      </a:cubicBezTo>
                      <a:cubicBezTo>
                        <a:pt x="17998" y="10320"/>
                        <a:pt x="18013" y="10362"/>
                        <a:pt x="18040" y="10393"/>
                      </a:cubicBezTo>
                      <a:cubicBezTo>
                        <a:pt x="18064" y="10421"/>
                        <a:pt x="18096" y="10439"/>
                        <a:pt x="18130" y="10444"/>
                      </a:cubicBezTo>
                      <a:lnTo>
                        <a:pt x="18237" y="10513"/>
                      </a:lnTo>
                      <a:lnTo>
                        <a:pt x="18339" y="10605"/>
                      </a:lnTo>
                      <a:lnTo>
                        <a:pt x="18405" y="10695"/>
                      </a:lnTo>
                      <a:lnTo>
                        <a:pt x="18507" y="10743"/>
                      </a:lnTo>
                      <a:lnTo>
                        <a:pt x="18585" y="10812"/>
                      </a:lnTo>
                      <a:lnTo>
                        <a:pt x="18660" y="10944"/>
                      </a:lnTo>
                      <a:lnTo>
                        <a:pt x="18643" y="11076"/>
                      </a:lnTo>
                      <a:lnTo>
                        <a:pt x="18626" y="11201"/>
                      </a:lnTo>
                      <a:lnTo>
                        <a:pt x="18690" y="11249"/>
                      </a:lnTo>
                      <a:lnTo>
                        <a:pt x="18770" y="11159"/>
                      </a:lnTo>
                      <a:lnTo>
                        <a:pt x="18844" y="11280"/>
                      </a:lnTo>
                      <a:lnTo>
                        <a:pt x="18844" y="11534"/>
                      </a:lnTo>
                      <a:cubicBezTo>
                        <a:pt x="18847" y="11572"/>
                        <a:pt x="18847" y="11611"/>
                        <a:pt x="18844" y="11650"/>
                      </a:cubicBezTo>
                      <a:cubicBezTo>
                        <a:pt x="18838" y="11724"/>
                        <a:pt x="18821" y="11797"/>
                        <a:pt x="18794" y="11865"/>
                      </a:cubicBezTo>
                      <a:lnTo>
                        <a:pt x="18788" y="11992"/>
                      </a:lnTo>
                      <a:lnTo>
                        <a:pt x="18778" y="12087"/>
                      </a:lnTo>
                      <a:lnTo>
                        <a:pt x="18754" y="12223"/>
                      </a:lnTo>
                      <a:lnTo>
                        <a:pt x="18761" y="12362"/>
                      </a:lnTo>
                      <a:lnTo>
                        <a:pt x="18748" y="12524"/>
                      </a:lnTo>
                      <a:cubicBezTo>
                        <a:pt x="18728" y="12562"/>
                        <a:pt x="18711" y="12603"/>
                        <a:pt x="18696" y="12644"/>
                      </a:cubicBezTo>
                      <a:cubicBezTo>
                        <a:pt x="18677" y="12700"/>
                        <a:pt x="18663" y="12759"/>
                        <a:pt x="18654" y="12818"/>
                      </a:cubicBezTo>
                      <a:lnTo>
                        <a:pt x="18618" y="12978"/>
                      </a:lnTo>
                      <a:lnTo>
                        <a:pt x="18584" y="13112"/>
                      </a:lnTo>
                      <a:lnTo>
                        <a:pt x="18538" y="13262"/>
                      </a:lnTo>
                      <a:lnTo>
                        <a:pt x="18492" y="13364"/>
                      </a:lnTo>
                      <a:lnTo>
                        <a:pt x="18426" y="13433"/>
                      </a:lnTo>
                      <a:lnTo>
                        <a:pt x="18368" y="13467"/>
                      </a:lnTo>
                      <a:lnTo>
                        <a:pt x="18254" y="13522"/>
                      </a:lnTo>
                      <a:lnTo>
                        <a:pt x="18200" y="13571"/>
                      </a:lnTo>
                      <a:lnTo>
                        <a:pt x="18073" y="13728"/>
                      </a:lnTo>
                      <a:lnTo>
                        <a:pt x="17997" y="13832"/>
                      </a:lnTo>
                      <a:lnTo>
                        <a:pt x="17882" y="13943"/>
                      </a:lnTo>
                      <a:lnTo>
                        <a:pt x="17824" y="13982"/>
                      </a:lnTo>
                      <a:lnTo>
                        <a:pt x="17663" y="14056"/>
                      </a:lnTo>
                      <a:lnTo>
                        <a:pt x="17593" y="14135"/>
                      </a:lnTo>
                      <a:lnTo>
                        <a:pt x="17520" y="14269"/>
                      </a:lnTo>
                      <a:lnTo>
                        <a:pt x="17593" y="14387"/>
                      </a:lnTo>
                      <a:lnTo>
                        <a:pt x="17677" y="14527"/>
                      </a:lnTo>
                      <a:lnTo>
                        <a:pt x="17643" y="14626"/>
                      </a:lnTo>
                      <a:lnTo>
                        <a:pt x="17636" y="14768"/>
                      </a:lnTo>
                      <a:lnTo>
                        <a:pt x="17568" y="14904"/>
                      </a:lnTo>
                      <a:lnTo>
                        <a:pt x="17436" y="15018"/>
                      </a:lnTo>
                      <a:cubicBezTo>
                        <a:pt x="17409" y="15023"/>
                        <a:pt x="17382" y="15020"/>
                        <a:pt x="17358" y="15008"/>
                      </a:cubicBezTo>
                      <a:cubicBezTo>
                        <a:pt x="17303" y="14984"/>
                        <a:pt x="17265" y="14924"/>
                        <a:pt x="17262" y="14857"/>
                      </a:cubicBezTo>
                      <a:cubicBezTo>
                        <a:pt x="17265" y="14804"/>
                        <a:pt x="17277" y="14752"/>
                        <a:pt x="17296" y="14704"/>
                      </a:cubicBezTo>
                      <a:cubicBezTo>
                        <a:pt x="17318" y="14649"/>
                        <a:pt x="17350" y="14599"/>
                        <a:pt x="17390" y="14559"/>
                      </a:cubicBezTo>
                      <a:lnTo>
                        <a:pt x="17402" y="14408"/>
                      </a:lnTo>
                      <a:lnTo>
                        <a:pt x="17350" y="14299"/>
                      </a:lnTo>
                      <a:lnTo>
                        <a:pt x="17205" y="14265"/>
                      </a:lnTo>
                      <a:lnTo>
                        <a:pt x="17099" y="14410"/>
                      </a:lnTo>
                      <a:cubicBezTo>
                        <a:pt x="17077" y="14469"/>
                        <a:pt x="17043" y="14522"/>
                        <a:pt x="17001" y="14563"/>
                      </a:cubicBezTo>
                      <a:cubicBezTo>
                        <a:pt x="16963" y="14600"/>
                        <a:pt x="16919" y="14627"/>
                        <a:pt x="16872" y="14644"/>
                      </a:cubicBezTo>
                      <a:lnTo>
                        <a:pt x="16764" y="14827"/>
                      </a:lnTo>
                      <a:lnTo>
                        <a:pt x="16758" y="14963"/>
                      </a:lnTo>
                      <a:lnTo>
                        <a:pt x="16816" y="15102"/>
                      </a:lnTo>
                      <a:lnTo>
                        <a:pt x="16917" y="15189"/>
                      </a:lnTo>
                      <a:lnTo>
                        <a:pt x="16995" y="15259"/>
                      </a:lnTo>
                      <a:lnTo>
                        <a:pt x="17164" y="15392"/>
                      </a:lnTo>
                      <a:lnTo>
                        <a:pt x="17290" y="15494"/>
                      </a:lnTo>
                      <a:lnTo>
                        <a:pt x="17357" y="15555"/>
                      </a:lnTo>
                      <a:lnTo>
                        <a:pt x="17423" y="15686"/>
                      </a:lnTo>
                      <a:lnTo>
                        <a:pt x="17495" y="15781"/>
                      </a:lnTo>
                      <a:lnTo>
                        <a:pt x="17557" y="15857"/>
                      </a:lnTo>
                      <a:lnTo>
                        <a:pt x="17611" y="15968"/>
                      </a:lnTo>
                      <a:lnTo>
                        <a:pt x="17617" y="16099"/>
                      </a:lnTo>
                      <a:lnTo>
                        <a:pt x="17637" y="16277"/>
                      </a:lnTo>
                      <a:lnTo>
                        <a:pt x="17613" y="16444"/>
                      </a:lnTo>
                      <a:lnTo>
                        <a:pt x="17583" y="16550"/>
                      </a:lnTo>
                      <a:lnTo>
                        <a:pt x="17433" y="16695"/>
                      </a:lnTo>
                      <a:lnTo>
                        <a:pt x="17264" y="16800"/>
                      </a:lnTo>
                      <a:lnTo>
                        <a:pt x="17168" y="16910"/>
                      </a:lnTo>
                      <a:cubicBezTo>
                        <a:pt x="17158" y="16955"/>
                        <a:pt x="17146" y="16999"/>
                        <a:pt x="17134" y="17042"/>
                      </a:cubicBezTo>
                      <a:cubicBezTo>
                        <a:pt x="17110" y="17127"/>
                        <a:pt x="17082" y="17210"/>
                        <a:pt x="17050" y="17292"/>
                      </a:cubicBezTo>
                      <a:lnTo>
                        <a:pt x="16971" y="17416"/>
                      </a:lnTo>
                      <a:lnTo>
                        <a:pt x="16887" y="17476"/>
                      </a:lnTo>
                      <a:lnTo>
                        <a:pt x="16831" y="17382"/>
                      </a:lnTo>
                      <a:cubicBezTo>
                        <a:pt x="16842" y="17347"/>
                        <a:pt x="16850" y="17310"/>
                        <a:pt x="16855" y="17273"/>
                      </a:cubicBezTo>
                      <a:cubicBezTo>
                        <a:pt x="16863" y="17213"/>
                        <a:pt x="16863" y="17153"/>
                        <a:pt x="16855" y="17093"/>
                      </a:cubicBezTo>
                      <a:lnTo>
                        <a:pt x="16716" y="17130"/>
                      </a:lnTo>
                      <a:cubicBezTo>
                        <a:pt x="16720" y="17165"/>
                        <a:pt x="16703" y="17199"/>
                        <a:pt x="16674" y="17213"/>
                      </a:cubicBezTo>
                      <a:cubicBezTo>
                        <a:pt x="16638" y="17230"/>
                        <a:pt x="16597" y="17212"/>
                        <a:pt x="16581" y="17171"/>
                      </a:cubicBezTo>
                      <a:lnTo>
                        <a:pt x="16484" y="17088"/>
                      </a:lnTo>
                      <a:lnTo>
                        <a:pt x="16420" y="16906"/>
                      </a:lnTo>
                      <a:lnTo>
                        <a:pt x="16345" y="16885"/>
                      </a:lnTo>
                      <a:lnTo>
                        <a:pt x="16272" y="16837"/>
                      </a:lnTo>
                      <a:cubicBezTo>
                        <a:pt x="16239" y="16823"/>
                        <a:pt x="16205" y="16811"/>
                        <a:pt x="16170" y="16802"/>
                      </a:cubicBezTo>
                      <a:cubicBezTo>
                        <a:pt x="16116" y="16788"/>
                        <a:pt x="16061" y="16781"/>
                        <a:pt x="16005" y="16781"/>
                      </a:cubicBezTo>
                      <a:cubicBezTo>
                        <a:pt x="15991" y="16748"/>
                        <a:pt x="15965" y="16723"/>
                        <a:pt x="15934" y="16714"/>
                      </a:cubicBezTo>
                      <a:cubicBezTo>
                        <a:pt x="15886" y="16700"/>
                        <a:pt x="15835" y="16726"/>
                        <a:pt x="15811" y="16776"/>
                      </a:cubicBezTo>
                      <a:lnTo>
                        <a:pt x="15872" y="16973"/>
                      </a:lnTo>
                      <a:cubicBezTo>
                        <a:pt x="15869" y="17007"/>
                        <a:pt x="15863" y="17041"/>
                        <a:pt x="15854" y="17074"/>
                      </a:cubicBezTo>
                      <a:cubicBezTo>
                        <a:pt x="15840" y="17130"/>
                        <a:pt x="15819" y="17183"/>
                        <a:pt x="15792" y="17232"/>
                      </a:cubicBezTo>
                      <a:lnTo>
                        <a:pt x="15763" y="17357"/>
                      </a:lnTo>
                      <a:lnTo>
                        <a:pt x="15740" y="17479"/>
                      </a:lnTo>
                      <a:lnTo>
                        <a:pt x="15788" y="17534"/>
                      </a:lnTo>
                      <a:lnTo>
                        <a:pt x="15856" y="17571"/>
                      </a:lnTo>
                      <a:lnTo>
                        <a:pt x="15904" y="17640"/>
                      </a:lnTo>
                      <a:lnTo>
                        <a:pt x="16048" y="17874"/>
                      </a:lnTo>
                      <a:lnTo>
                        <a:pt x="16109" y="17999"/>
                      </a:lnTo>
                      <a:lnTo>
                        <a:pt x="16227" y="17999"/>
                      </a:lnTo>
                      <a:lnTo>
                        <a:pt x="16289" y="17992"/>
                      </a:lnTo>
                      <a:lnTo>
                        <a:pt x="16383" y="18054"/>
                      </a:lnTo>
                      <a:lnTo>
                        <a:pt x="16450" y="18110"/>
                      </a:lnTo>
                      <a:lnTo>
                        <a:pt x="16524" y="18154"/>
                      </a:lnTo>
                      <a:lnTo>
                        <a:pt x="16592" y="18218"/>
                      </a:lnTo>
                      <a:lnTo>
                        <a:pt x="16628" y="18311"/>
                      </a:lnTo>
                      <a:lnTo>
                        <a:pt x="16662" y="18452"/>
                      </a:lnTo>
                      <a:lnTo>
                        <a:pt x="16732" y="18566"/>
                      </a:lnTo>
                      <a:lnTo>
                        <a:pt x="16780" y="18628"/>
                      </a:lnTo>
                      <a:lnTo>
                        <a:pt x="16815" y="18695"/>
                      </a:lnTo>
                      <a:lnTo>
                        <a:pt x="16927" y="18920"/>
                      </a:lnTo>
                      <a:lnTo>
                        <a:pt x="16981" y="18961"/>
                      </a:lnTo>
                      <a:lnTo>
                        <a:pt x="16965" y="19077"/>
                      </a:lnTo>
                      <a:lnTo>
                        <a:pt x="16973" y="19201"/>
                      </a:lnTo>
                      <a:lnTo>
                        <a:pt x="16903" y="19278"/>
                      </a:lnTo>
                      <a:cubicBezTo>
                        <a:pt x="16882" y="19321"/>
                        <a:pt x="16837" y="19340"/>
                        <a:pt x="16796" y="19323"/>
                      </a:cubicBezTo>
                      <a:cubicBezTo>
                        <a:pt x="16774" y="19314"/>
                        <a:pt x="16756" y="19296"/>
                        <a:pt x="16746" y="19273"/>
                      </a:cubicBezTo>
                      <a:cubicBezTo>
                        <a:pt x="16736" y="19250"/>
                        <a:pt x="16733" y="19223"/>
                        <a:pt x="16740" y="19196"/>
                      </a:cubicBezTo>
                      <a:lnTo>
                        <a:pt x="16722" y="19351"/>
                      </a:lnTo>
                      <a:lnTo>
                        <a:pt x="16764" y="19424"/>
                      </a:lnTo>
                      <a:lnTo>
                        <a:pt x="16881" y="19424"/>
                      </a:lnTo>
                      <a:lnTo>
                        <a:pt x="16939" y="19512"/>
                      </a:lnTo>
                      <a:lnTo>
                        <a:pt x="16985" y="19572"/>
                      </a:lnTo>
                      <a:lnTo>
                        <a:pt x="17053" y="19471"/>
                      </a:lnTo>
                      <a:lnTo>
                        <a:pt x="17192" y="19424"/>
                      </a:lnTo>
                      <a:lnTo>
                        <a:pt x="17240" y="19524"/>
                      </a:lnTo>
                      <a:lnTo>
                        <a:pt x="17380" y="19549"/>
                      </a:lnTo>
                      <a:lnTo>
                        <a:pt x="17456" y="19452"/>
                      </a:lnTo>
                      <a:cubicBezTo>
                        <a:pt x="17476" y="19409"/>
                        <a:pt x="17517" y="19384"/>
                        <a:pt x="17559" y="19389"/>
                      </a:cubicBezTo>
                      <a:cubicBezTo>
                        <a:pt x="17608" y="19395"/>
                        <a:pt x="17647" y="19439"/>
                        <a:pt x="17653" y="19496"/>
                      </a:cubicBezTo>
                      <a:lnTo>
                        <a:pt x="17540" y="19602"/>
                      </a:lnTo>
                      <a:lnTo>
                        <a:pt x="17332" y="19651"/>
                      </a:lnTo>
                      <a:lnTo>
                        <a:pt x="17249" y="19678"/>
                      </a:lnTo>
                      <a:cubicBezTo>
                        <a:pt x="17248" y="19715"/>
                        <a:pt x="17246" y="19752"/>
                        <a:pt x="17243" y="19789"/>
                      </a:cubicBezTo>
                      <a:cubicBezTo>
                        <a:pt x="17239" y="19830"/>
                        <a:pt x="17233" y="19870"/>
                        <a:pt x="17224" y="19910"/>
                      </a:cubicBezTo>
                      <a:cubicBezTo>
                        <a:pt x="17200" y="19939"/>
                        <a:pt x="17182" y="19976"/>
                        <a:pt x="17175" y="20016"/>
                      </a:cubicBezTo>
                      <a:cubicBezTo>
                        <a:pt x="17167" y="20055"/>
                        <a:pt x="17168" y="20096"/>
                        <a:pt x="17179" y="20134"/>
                      </a:cubicBezTo>
                      <a:cubicBezTo>
                        <a:pt x="17194" y="20153"/>
                        <a:pt x="17215" y="20164"/>
                        <a:pt x="17237" y="20166"/>
                      </a:cubicBezTo>
                      <a:cubicBezTo>
                        <a:pt x="17273" y="20170"/>
                        <a:pt x="17306" y="20148"/>
                        <a:pt x="17339" y="20132"/>
                      </a:cubicBezTo>
                      <a:cubicBezTo>
                        <a:pt x="17390" y="20106"/>
                        <a:pt x="17443" y="20090"/>
                        <a:pt x="17498" y="20085"/>
                      </a:cubicBezTo>
                      <a:lnTo>
                        <a:pt x="17633" y="20097"/>
                      </a:lnTo>
                      <a:lnTo>
                        <a:pt x="17739" y="20097"/>
                      </a:lnTo>
                      <a:lnTo>
                        <a:pt x="17853" y="20055"/>
                      </a:lnTo>
                      <a:lnTo>
                        <a:pt x="17928" y="20016"/>
                      </a:lnTo>
                      <a:lnTo>
                        <a:pt x="18088" y="19882"/>
                      </a:lnTo>
                      <a:lnTo>
                        <a:pt x="18190" y="19861"/>
                      </a:lnTo>
                      <a:lnTo>
                        <a:pt x="18338" y="19813"/>
                      </a:lnTo>
                      <a:lnTo>
                        <a:pt x="18437" y="19787"/>
                      </a:lnTo>
                      <a:lnTo>
                        <a:pt x="18586" y="19718"/>
                      </a:lnTo>
                      <a:lnTo>
                        <a:pt x="18676" y="19738"/>
                      </a:lnTo>
                      <a:lnTo>
                        <a:pt x="18731" y="19812"/>
                      </a:lnTo>
                      <a:lnTo>
                        <a:pt x="18828" y="19784"/>
                      </a:lnTo>
                      <a:lnTo>
                        <a:pt x="18946" y="19749"/>
                      </a:lnTo>
                      <a:lnTo>
                        <a:pt x="19089" y="19668"/>
                      </a:lnTo>
                      <a:lnTo>
                        <a:pt x="19189" y="19585"/>
                      </a:lnTo>
                      <a:lnTo>
                        <a:pt x="19342" y="19469"/>
                      </a:lnTo>
                      <a:lnTo>
                        <a:pt x="19486" y="19425"/>
                      </a:lnTo>
                      <a:lnTo>
                        <a:pt x="19602" y="19377"/>
                      </a:lnTo>
                      <a:lnTo>
                        <a:pt x="19649" y="19317"/>
                      </a:lnTo>
                      <a:lnTo>
                        <a:pt x="19713" y="19254"/>
                      </a:lnTo>
                      <a:lnTo>
                        <a:pt x="19775" y="19215"/>
                      </a:lnTo>
                      <a:lnTo>
                        <a:pt x="19939" y="19129"/>
                      </a:lnTo>
                      <a:lnTo>
                        <a:pt x="19999" y="19053"/>
                      </a:lnTo>
                      <a:lnTo>
                        <a:pt x="20069" y="18977"/>
                      </a:lnTo>
                      <a:cubicBezTo>
                        <a:pt x="20101" y="18956"/>
                        <a:pt x="20134" y="18937"/>
                        <a:pt x="20167" y="18919"/>
                      </a:cubicBezTo>
                      <a:cubicBezTo>
                        <a:pt x="20238" y="18881"/>
                        <a:pt x="20311" y="18849"/>
                        <a:pt x="20386" y="18824"/>
                      </a:cubicBezTo>
                      <a:lnTo>
                        <a:pt x="20450" y="18785"/>
                      </a:lnTo>
                      <a:lnTo>
                        <a:pt x="20516" y="18669"/>
                      </a:lnTo>
                      <a:cubicBezTo>
                        <a:pt x="20515" y="18643"/>
                        <a:pt x="20519" y="18617"/>
                        <a:pt x="20528" y="18593"/>
                      </a:cubicBezTo>
                      <a:cubicBezTo>
                        <a:pt x="20549" y="18541"/>
                        <a:pt x="20591" y="18504"/>
                        <a:pt x="20641" y="18496"/>
                      </a:cubicBezTo>
                      <a:cubicBezTo>
                        <a:pt x="20669" y="18494"/>
                        <a:pt x="20697" y="18487"/>
                        <a:pt x="20723" y="18475"/>
                      </a:cubicBezTo>
                      <a:cubicBezTo>
                        <a:pt x="20775" y="18452"/>
                        <a:pt x="20819" y="18410"/>
                        <a:pt x="20850" y="18357"/>
                      </a:cubicBezTo>
                      <a:lnTo>
                        <a:pt x="20910" y="18315"/>
                      </a:lnTo>
                      <a:lnTo>
                        <a:pt x="20982" y="18211"/>
                      </a:lnTo>
                      <a:lnTo>
                        <a:pt x="21046" y="18112"/>
                      </a:lnTo>
                      <a:cubicBezTo>
                        <a:pt x="21062" y="18061"/>
                        <a:pt x="21082" y="18012"/>
                        <a:pt x="21106" y="17966"/>
                      </a:cubicBezTo>
                      <a:cubicBezTo>
                        <a:pt x="21136" y="17909"/>
                        <a:pt x="21173" y="17857"/>
                        <a:pt x="21214" y="17811"/>
                      </a:cubicBezTo>
                      <a:lnTo>
                        <a:pt x="21331" y="17756"/>
                      </a:lnTo>
                      <a:lnTo>
                        <a:pt x="21303" y="17850"/>
                      </a:lnTo>
                      <a:cubicBezTo>
                        <a:pt x="21282" y="17880"/>
                        <a:pt x="21261" y="17910"/>
                        <a:pt x="21240" y="17941"/>
                      </a:cubicBezTo>
                      <a:cubicBezTo>
                        <a:pt x="21206" y="17991"/>
                        <a:pt x="21173" y="18042"/>
                        <a:pt x="21140" y="18093"/>
                      </a:cubicBezTo>
                      <a:cubicBezTo>
                        <a:pt x="21111" y="18137"/>
                        <a:pt x="21081" y="18180"/>
                        <a:pt x="21049" y="18221"/>
                      </a:cubicBezTo>
                      <a:cubicBezTo>
                        <a:pt x="20946" y="18353"/>
                        <a:pt x="20827" y="18468"/>
                        <a:pt x="20695" y="18561"/>
                      </a:cubicBezTo>
                      <a:lnTo>
                        <a:pt x="20598" y="18658"/>
                      </a:lnTo>
                      <a:cubicBezTo>
                        <a:pt x="20607" y="18693"/>
                        <a:pt x="20609" y="18730"/>
                        <a:pt x="20604" y="18766"/>
                      </a:cubicBezTo>
                      <a:cubicBezTo>
                        <a:pt x="20588" y="18879"/>
                        <a:pt x="20510" y="18966"/>
                        <a:pt x="20411" y="18979"/>
                      </a:cubicBezTo>
                      <a:cubicBezTo>
                        <a:pt x="20376" y="19034"/>
                        <a:pt x="20343" y="19091"/>
                        <a:pt x="20311" y="19148"/>
                      </a:cubicBezTo>
                      <a:cubicBezTo>
                        <a:pt x="20282" y="19202"/>
                        <a:pt x="20253" y="19256"/>
                        <a:pt x="20215" y="19301"/>
                      </a:cubicBezTo>
                      <a:cubicBezTo>
                        <a:pt x="20184" y="19336"/>
                        <a:pt x="20148" y="19363"/>
                        <a:pt x="20108" y="19382"/>
                      </a:cubicBezTo>
                      <a:lnTo>
                        <a:pt x="19940" y="19354"/>
                      </a:lnTo>
                      <a:lnTo>
                        <a:pt x="20080" y="19165"/>
                      </a:lnTo>
                      <a:lnTo>
                        <a:pt x="20174" y="19137"/>
                      </a:lnTo>
                      <a:lnTo>
                        <a:pt x="20262" y="19012"/>
                      </a:lnTo>
                      <a:lnTo>
                        <a:pt x="20148" y="19047"/>
                      </a:lnTo>
                      <a:lnTo>
                        <a:pt x="20078" y="19082"/>
                      </a:lnTo>
                      <a:lnTo>
                        <a:pt x="19988" y="19179"/>
                      </a:lnTo>
                      <a:cubicBezTo>
                        <a:pt x="19967" y="19209"/>
                        <a:pt x="19943" y="19237"/>
                        <a:pt x="19916" y="19262"/>
                      </a:cubicBezTo>
                      <a:cubicBezTo>
                        <a:pt x="19878" y="19297"/>
                        <a:pt x="19835" y="19324"/>
                        <a:pt x="19791" y="19350"/>
                      </a:cubicBezTo>
                      <a:cubicBezTo>
                        <a:pt x="19751" y="19374"/>
                        <a:pt x="19711" y="19397"/>
                        <a:pt x="19671" y="19419"/>
                      </a:cubicBezTo>
                      <a:lnTo>
                        <a:pt x="19578" y="19463"/>
                      </a:lnTo>
                      <a:lnTo>
                        <a:pt x="19444" y="19530"/>
                      </a:lnTo>
                      <a:lnTo>
                        <a:pt x="19322" y="19620"/>
                      </a:lnTo>
                      <a:cubicBezTo>
                        <a:pt x="19275" y="19676"/>
                        <a:pt x="19222" y="19724"/>
                        <a:pt x="19165" y="19763"/>
                      </a:cubicBezTo>
                      <a:cubicBezTo>
                        <a:pt x="19107" y="19803"/>
                        <a:pt x="19045" y="19833"/>
                        <a:pt x="18980" y="19854"/>
                      </a:cubicBezTo>
                      <a:cubicBezTo>
                        <a:pt x="18942" y="19865"/>
                        <a:pt x="18904" y="19876"/>
                        <a:pt x="18866" y="19888"/>
                      </a:cubicBezTo>
                      <a:cubicBezTo>
                        <a:pt x="18783" y="19914"/>
                        <a:pt x="18699" y="19940"/>
                        <a:pt x="18617" y="19969"/>
                      </a:cubicBezTo>
                      <a:cubicBezTo>
                        <a:pt x="18571" y="19992"/>
                        <a:pt x="18524" y="20013"/>
                        <a:pt x="18476" y="20034"/>
                      </a:cubicBezTo>
                      <a:cubicBezTo>
                        <a:pt x="18431" y="20053"/>
                        <a:pt x="18386" y="20070"/>
                        <a:pt x="18340" y="20087"/>
                      </a:cubicBezTo>
                      <a:cubicBezTo>
                        <a:pt x="18309" y="20102"/>
                        <a:pt x="18278" y="20117"/>
                        <a:pt x="18247" y="20133"/>
                      </a:cubicBezTo>
                      <a:cubicBezTo>
                        <a:pt x="18182" y="20167"/>
                        <a:pt x="18117" y="20203"/>
                        <a:pt x="18053" y="20242"/>
                      </a:cubicBezTo>
                      <a:lnTo>
                        <a:pt x="17728" y="20325"/>
                      </a:lnTo>
                      <a:lnTo>
                        <a:pt x="17372" y="20415"/>
                      </a:lnTo>
                      <a:cubicBezTo>
                        <a:pt x="17344" y="20407"/>
                        <a:pt x="17315" y="20409"/>
                        <a:pt x="17288" y="20422"/>
                      </a:cubicBezTo>
                      <a:cubicBezTo>
                        <a:pt x="17235" y="20448"/>
                        <a:pt x="17202" y="20509"/>
                        <a:pt x="17204" y="20575"/>
                      </a:cubicBezTo>
                      <a:lnTo>
                        <a:pt x="17087" y="20483"/>
                      </a:lnTo>
                      <a:cubicBezTo>
                        <a:pt x="17061" y="20489"/>
                        <a:pt x="17034" y="20475"/>
                        <a:pt x="17021" y="20448"/>
                      </a:cubicBezTo>
                      <a:cubicBezTo>
                        <a:pt x="16997" y="20396"/>
                        <a:pt x="17028" y="20333"/>
                        <a:pt x="17079" y="20332"/>
                      </a:cubicBezTo>
                      <a:cubicBezTo>
                        <a:pt x="17065" y="20293"/>
                        <a:pt x="17036" y="20263"/>
                        <a:pt x="17001" y="20249"/>
                      </a:cubicBezTo>
                      <a:cubicBezTo>
                        <a:pt x="16951" y="20230"/>
                        <a:pt x="16897" y="20245"/>
                        <a:pt x="16861" y="20288"/>
                      </a:cubicBezTo>
                      <a:lnTo>
                        <a:pt x="16748" y="20281"/>
                      </a:lnTo>
                      <a:lnTo>
                        <a:pt x="16402" y="20084"/>
                      </a:lnTo>
                      <a:cubicBezTo>
                        <a:pt x="16357" y="20073"/>
                        <a:pt x="16314" y="20050"/>
                        <a:pt x="16279" y="20015"/>
                      </a:cubicBezTo>
                      <a:cubicBezTo>
                        <a:pt x="16239" y="19977"/>
                        <a:pt x="16209" y="19928"/>
                        <a:pt x="16192" y="19872"/>
                      </a:cubicBezTo>
                      <a:lnTo>
                        <a:pt x="16066" y="19698"/>
                      </a:lnTo>
                      <a:lnTo>
                        <a:pt x="15915" y="19517"/>
                      </a:lnTo>
                      <a:lnTo>
                        <a:pt x="15785" y="19421"/>
                      </a:lnTo>
                      <a:lnTo>
                        <a:pt x="15762" y="19360"/>
                      </a:lnTo>
                      <a:lnTo>
                        <a:pt x="15647" y="19258"/>
                      </a:lnTo>
                      <a:lnTo>
                        <a:pt x="15574" y="19232"/>
                      </a:lnTo>
                      <a:lnTo>
                        <a:pt x="15482" y="19232"/>
                      </a:lnTo>
                      <a:lnTo>
                        <a:pt x="15415" y="19294"/>
                      </a:lnTo>
                      <a:lnTo>
                        <a:pt x="15421" y="19158"/>
                      </a:lnTo>
                      <a:lnTo>
                        <a:pt x="15404" y="19068"/>
                      </a:lnTo>
                      <a:lnTo>
                        <a:pt x="15229" y="19019"/>
                      </a:lnTo>
                      <a:lnTo>
                        <a:pt x="15095" y="18950"/>
                      </a:lnTo>
                      <a:lnTo>
                        <a:pt x="15050" y="18841"/>
                      </a:lnTo>
                      <a:lnTo>
                        <a:pt x="14913" y="18702"/>
                      </a:lnTo>
                      <a:lnTo>
                        <a:pt x="14922" y="18563"/>
                      </a:lnTo>
                      <a:cubicBezTo>
                        <a:pt x="14944" y="18547"/>
                        <a:pt x="14969" y="18536"/>
                        <a:pt x="14995" y="18533"/>
                      </a:cubicBezTo>
                      <a:cubicBezTo>
                        <a:pt x="15045" y="18527"/>
                        <a:pt x="15094" y="18547"/>
                        <a:pt x="15130" y="18586"/>
                      </a:cubicBezTo>
                      <a:lnTo>
                        <a:pt x="15250" y="18579"/>
                      </a:lnTo>
                      <a:cubicBezTo>
                        <a:pt x="15275" y="18565"/>
                        <a:pt x="15303" y="18558"/>
                        <a:pt x="15331" y="18558"/>
                      </a:cubicBezTo>
                      <a:cubicBezTo>
                        <a:pt x="15371" y="18559"/>
                        <a:pt x="15410" y="18575"/>
                        <a:pt x="15441" y="18605"/>
                      </a:cubicBezTo>
                      <a:cubicBezTo>
                        <a:pt x="15463" y="18645"/>
                        <a:pt x="15493" y="18677"/>
                        <a:pt x="15529" y="18699"/>
                      </a:cubicBezTo>
                      <a:cubicBezTo>
                        <a:pt x="15566" y="18722"/>
                        <a:pt x="15608" y="18732"/>
                        <a:pt x="15648" y="18746"/>
                      </a:cubicBezTo>
                      <a:cubicBezTo>
                        <a:pt x="15700" y="18763"/>
                        <a:pt x="15751" y="18785"/>
                        <a:pt x="15800" y="18813"/>
                      </a:cubicBezTo>
                      <a:lnTo>
                        <a:pt x="15933" y="18847"/>
                      </a:lnTo>
                      <a:lnTo>
                        <a:pt x="16015" y="18921"/>
                      </a:lnTo>
                      <a:lnTo>
                        <a:pt x="16117" y="18979"/>
                      </a:lnTo>
                      <a:lnTo>
                        <a:pt x="16310" y="18979"/>
                      </a:lnTo>
                      <a:cubicBezTo>
                        <a:pt x="16320" y="18986"/>
                        <a:pt x="16331" y="18992"/>
                        <a:pt x="16342" y="18996"/>
                      </a:cubicBezTo>
                      <a:cubicBezTo>
                        <a:pt x="16366" y="19006"/>
                        <a:pt x="16392" y="19009"/>
                        <a:pt x="16417" y="19014"/>
                      </a:cubicBezTo>
                      <a:cubicBezTo>
                        <a:pt x="16466" y="19024"/>
                        <a:pt x="16514" y="19042"/>
                        <a:pt x="16559" y="19067"/>
                      </a:cubicBezTo>
                      <a:lnTo>
                        <a:pt x="16667" y="19019"/>
                      </a:lnTo>
                      <a:lnTo>
                        <a:pt x="16539" y="18952"/>
                      </a:lnTo>
                      <a:lnTo>
                        <a:pt x="16313" y="18910"/>
                      </a:lnTo>
                      <a:cubicBezTo>
                        <a:pt x="16263" y="18924"/>
                        <a:pt x="16210" y="18899"/>
                        <a:pt x="16184" y="18848"/>
                      </a:cubicBezTo>
                      <a:cubicBezTo>
                        <a:pt x="16164" y="18807"/>
                        <a:pt x="16164" y="18757"/>
                        <a:pt x="16184" y="18716"/>
                      </a:cubicBezTo>
                      <a:lnTo>
                        <a:pt x="16129" y="18671"/>
                      </a:lnTo>
                      <a:lnTo>
                        <a:pt x="16092" y="18488"/>
                      </a:lnTo>
                      <a:lnTo>
                        <a:pt x="16068" y="18412"/>
                      </a:lnTo>
                      <a:lnTo>
                        <a:pt x="15974" y="18266"/>
                      </a:lnTo>
                      <a:cubicBezTo>
                        <a:pt x="15960" y="18231"/>
                        <a:pt x="15942" y="18198"/>
                        <a:pt x="15920" y="18169"/>
                      </a:cubicBezTo>
                      <a:cubicBezTo>
                        <a:pt x="15869" y="18102"/>
                        <a:pt x="15800" y="18057"/>
                        <a:pt x="15725" y="18041"/>
                      </a:cubicBezTo>
                      <a:lnTo>
                        <a:pt x="15635" y="18014"/>
                      </a:lnTo>
                      <a:lnTo>
                        <a:pt x="15589" y="17891"/>
                      </a:lnTo>
                      <a:lnTo>
                        <a:pt x="15546" y="17748"/>
                      </a:lnTo>
                      <a:cubicBezTo>
                        <a:pt x="15546" y="17677"/>
                        <a:pt x="15546" y="17606"/>
                        <a:pt x="15546" y="17535"/>
                      </a:cubicBezTo>
                      <a:cubicBezTo>
                        <a:pt x="15546" y="17477"/>
                        <a:pt x="15546" y="17419"/>
                        <a:pt x="15546" y="17362"/>
                      </a:cubicBezTo>
                      <a:lnTo>
                        <a:pt x="15490" y="17248"/>
                      </a:lnTo>
                      <a:lnTo>
                        <a:pt x="15426" y="17149"/>
                      </a:lnTo>
                      <a:lnTo>
                        <a:pt x="15420" y="17056"/>
                      </a:lnTo>
                      <a:cubicBezTo>
                        <a:pt x="15443" y="17028"/>
                        <a:pt x="15460" y="16993"/>
                        <a:pt x="15468" y="16955"/>
                      </a:cubicBezTo>
                      <a:cubicBezTo>
                        <a:pt x="15479" y="16897"/>
                        <a:pt x="15471" y="16837"/>
                        <a:pt x="15456" y="16781"/>
                      </a:cubicBezTo>
                      <a:cubicBezTo>
                        <a:pt x="15434" y="16699"/>
                        <a:pt x="15398" y="16622"/>
                        <a:pt x="15365" y="16545"/>
                      </a:cubicBezTo>
                      <a:cubicBezTo>
                        <a:pt x="15338" y="16481"/>
                        <a:pt x="15312" y="16416"/>
                        <a:pt x="15287" y="16351"/>
                      </a:cubicBezTo>
                      <a:lnTo>
                        <a:pt x="15233" y="16185"/>
                      </a:lnTo>
                      <a:lnTo>
                        <a:pt x="15175" y="16127"/>
                      </a:lnTo>
                      <a:cubicBezTo>
                        <a:pt x="15141" y="16135"/>
                        <a:pt x="15110" y="16151"/>
                        <a:pt x="15082" y="16173"/>
                      </a:cubicBezTo>
                      <a:cubicBezTo>
                        <a:pt x="15049" y="16200"/>
                        <a:pt x="15022" y="16236"/>
                        <a:pt x="15004" y="16278"/>
                      </a:cubicBezTo>
                      <a:lnTo>
                        <a:pt x="14928" y="16337"/>
                      </a:lnTo>
                      <a:lnTo>
                        <a:pt x="14836" y="16416"/>
                      </a:lnTo>
                      <a:lnTo>
                        <a:pt x="14697" y="16436"/>
                      </a:lnTo>
                      <a:lnTo>
                        <a:pt x="14625" y="16429"/>
                      </a:lnTo>
                      <a:lnTo>
                        <a:pt x="14591" y="16219"/>
                      </a:lnTo>
                      <a:lnTo>
                        <a:pt x="14593" y="16108"/>
                      </a:lnTo>
                      <a:lnTo>
                        <a:pt x="14563" y="15944"/>
                      </a:lnTo>
                      <a:lnTo>
                        <a:pt x="14495" y="15830"/>
                      </a:lnTo>
                      <a:lnTo>
                        <a:pt x="14410" y="15736"/>
                      </a:lnTo>
                      <a:lnTo>
                        <a:pt x="14181" y="15569"/>
                      </a:lnTo>
                      <a:cubicBezTo>
                        <a:pt x="14143" y="15549"/>
                        <a:pt x="14110" y="15518"/>
                        <a:pt x="14084" y="15479"/>
                      </a:cubicBezTo>
                      <a:cubicBezTo>
                        <a:pt x="14040" y="15412"/>
                        <a:pt x="14022" y="15326"/>
                        <a:pt x="14034" y="15243"/>
                      </a:cubicBezTo>
                      <a:cubicBezTo>
                        <a:pt x="14035" y="15188"/>
                        <a:pt x="14019" y="15134"/>
                        <a:pt x="13989" y="15090"/>
                      </a:cubicBezTo>
                      <a:cubicBezTo>
                        <a:pt x="13954" y="15039"/>
                        <a:pt x="13903" y="15006"/>
                        <a:pt x="13847" y="14998"/>
                      </a:cubicBezTo>
                      <a:lnTo>
                        <a:pt x="13762" y="15095"/>
                      </a:lnTo>
                      <a:cubicBezTo>
                        <a:pt x="13736" y="15117"/>
                        <a:pt x="13710" y="15138"/>
                        <a:pt x="13683" y="15158"/>
                      </a:cubicBezTo>
                      <a:cubicBezTo>
                        <a:pt x="13641" y="15188"/>
                        <a:pt x="13598" y="15217"/>
                        <a:pt x="13554" y="15243"/>
                      </a:cubicBezTo>
                      <a:lnTo>
                        <a:pt x="13393" y="15305"/>
                      </a:lnTo>
                      <a:lnTo>
                        <a:pt x="13262" y="15351"/>
                      </a:lnTo>
                      <a:lnTo>
                        <a:pt x="13126" y="15337"/>
                      </a:lnTo>
                      <a:lnTo>
                        <a:pt x="13009" y="15358"/>
                      </a:lnTo>
                      <a:lnTo>
                        <a:pt x="12999" y="15465"/>
                      </a:lnTo>
                      <a:cubicBezTo>
                        <a:pt x="12993" y="15508"/>
                        <a:pt x="12981" y="15550"/>
                        <a:pt x="12962" y="15587"/>
                      </a:cubicBezTo>
                      <a:cubicBezTo>
                        <a:pt x="12930" y="15652"/>
                        <a:pt x="12881" y="15704"/>
                        <a:pt x="12823" y="15736"/>
                      </a:cubicBezTo>
                      <a:lnTo>
                        <a:pt x="12743" y="15796"/>
                      </a:lnTo>
                      <a:cubicBezTo>
                        <a:pt x="12724" y="15835"/>
                        <a:pt x="12701" y="15872"/>
                        <a:pt x="12675" y="15907"/>
                      </a:cubicBezTo>
                      <a:cubicBezTo>
                        <a:pt x="12628" y="15970"/>
                        <a:pt x="12572" y="16022"/>
                        <a:pt x="12518" y="16078"/>
                      </a:cubicBezTo>
                      <a:cubicBezTo>
                        <a:pt x="12477" y="16120"/>
                        <a:pt x="12437" y="16164"/>
                        <a:pt x="12399" y="16210"/>
                      </a:cubicBezTo>
                      <a:cubicBezTo>
                        <a:pt x="12372" y="16241"/>
                        <a:pt x="12343" y="16269"/>
                        <a:pt x="12311" y="16293"/>
                      </a:cubicBezTo>
                      <a:cubicBezTo>
                        <a:pt x="12277" y="16318"/>
                        <a:pt x="12240" y="16338"/>
                        <a:pt x="12202" y="16353"/>
                      </a:cubicBezTo>
                      <a:cubicBezTo>
                        <a:pt x="12152" y="16366"/>
                        <a:pt x="12105" y="16390"/>
                        <a:pt x="12063" y="16423"/>
                      </a:cubicBezTo>
                      <a:cubicBezTo>
                        <a:pt x="12018" y="16458"/>
                        <a:pt x="11980" y="16503"/>
                        <a:pt x="11950" y="16555"/>
                      </a:cubicBezTo>
                      <a:cubicBezTo>
                        <a:pt x="11893" y="16590"/>
                        <a:pt x="11836" y="16626"/>
                        <a:pt x="11779" y="16663"/>
                      </a:cubicBezTo>
                      <a:cubicBezTo>
                        <a:pt x="11737" y="16691"/>
                        <a:pt x="11695" y="16718"/>
                        <a:pt x="11653" y="16746"/>
                      </a:cubicBezTo>
                      <a:lnTo>
                        <a:pt x="11605" y="16813"/>
                      </a:lnTo>
                      <a:lnTo>
                        <a:pt x="11600" y="16987"/>
                      </a:lnTo>
                      <a:lnTo>
                        <a:pt x="11631" y="17158"/>
                      </a:lnTo>
                      <a:lnTo>
                        <a:pt x="11635" y="17311"/>
                      </a:lnTo>
                      <a:lnTo>
                        <a:pt x="11635" y="17490"/>
                      </a:lnTo>
                      <a:lnTo>
                        <a:pt x="11601" y="17658"/>
                      </a:lnTo>
                      <a:lnTo>
                        <a:pt x="11601" y="17846"/>
                      </a:lnTo>
                      <a:lnTo>
                        <a:pt x="11545" y="17992"/>
                      </a:lnTo>
                      <a:cubicBezTo>
                        <a:pt x="11502" y="17998"/>
                        <a:pt x="11463" y="18023"/>
                        <a:pt x="11436" y="18061"/>
                      </a:cubicBezTo>
                      <a:cubicBezTo>
                        <a:pt x="11389" y="18127"/>
                        <a:pt x="11384" y="18220"/>
                        <a:pt x="11423" y="18293"/>
                      </a:cubicBezTo>
                      <a:cubicBezTo>
                        <a:pt x="11408" y="18312"/>
                        <a:pt x="11392" y="18330"/>
                        <a:pt x="11374" y="18346"/>
                      </a:cubicBezTo>
                      <a:cubicBezTo>
                        <a:pt x="11337" y="18380"/>
                        <a:pt x="11294" y="18406"/>
                        <a:pt x="11249" y="18422"/>
                      </a:cubicBezTo>
                      <a:lnTo>
                        <a:pt x="11126" y="18475"/>
                      </a:lnTo>
                      <a:lnTo>
                        <a:pt x="11059" y="18480"/>
                      </a:lnTo>
                      <a:lnTo>
                        <a:pt x="10976" y="18431"/>
                      </a:lnTo>
                      <a:lnTo>
                        <a:pt x="10881" y="18320"/>
                      </a:lnTo>
                      <a:lnTo>
                        <a:pt x="10821" y="18218"/>
                      </a:lnTo>
                      <a:lnTo>
                        <a:pt x="10773" y="18044"/>
                      </a:lnTo>
                      <a:lnTo>
                        <a:pt x="10756" y="17922"/>
                      </a:lnTo>
                      <a:lnTo>
                        <a:pt x="10676" y="17775"/>
                      </a:lnTo>
                      <a:lnTo>
                        <a:pt x="10591" y="17699"/>
                      </a:lnTo>
                      <a:lnTo>
                        <a:pt x="10518" y="17512"/>
                      </a:lnTo>
                      <a:lnTo>
                        <a:pt x="10459" y="17386"/>
                      </a:lnTo>
                      <a:lnTo>
                        <a:pt x="10429" y="17283"/>
                      </a:lnTo>
                      <a:cubicBezTo>
                        <a:pt x="10421" y="17238"/>
                        <a:pt x="10409" y="17195"/>
                        <a:pt x="10393" y="17153"/>
                      </a:cubicBezTo>
                      <a:cubicBezTo>
                        <a:pt x="10371" y="17098"/>
                        <a:pt x="10343" y="17047"/>
                        <a:pt x="10309" y="17001"/>
                      </a:cubicBezTo>
                      <a:lnTo>
                        <a:pt x="10248" y="16876"/>
                      </a:lnTo>
                      <a:lnTo>
                        <a:pt x="10194" y="16723"/>
                      </a:lnTo>
                      <a:lnTo>
                        <a:pt x="10118" y="16387"/>
                      </a:lnTo>
                      <a:lnTo>
                        <a:pt x="10118" y="16125"/>
                      </a:lnTo>
                      <a:cubicBezTo>
                        <a:pt x="10118" y="16079"/>
                        <a:pt x="10118" y="16033"/>
                        <a:pt x="10118" y="15987"/>
                      </a:cubicBezTo>
                      <a:cubicBezTo>
                        <a:pt x="10117" y="15897"/>
                        <a:pt x="10115" y="15808"/>
                        <a:pt x="10112" y="15718"/>
                      </a:cubicBezTo>
                      <a:lnTo>
                        <a:pt x="10021" y="15510"/>
                      </a:lnTo>
                      <a:lnTo>
                        <a:pt x="9917" y="15473"/>
                      </a:lnTo>
                      <a:lnTo>
                        <a:pt x="9807" y="15540"/>
                      </a:lnTo>
                      <a:lnTo>
                        <a:pt x="9702" y="15576"/>
                      </a:lnTo>
                      <a:lnTo>
                        <a:pt x="9604" y="15501"/>
                      </a:lnTo>
                      <a:lnTo>
                        <a:pt x="9518" y="15434"/>
                      </a:lnTo>
                      <a:lnTo>
                        <a:pt x="9354" y="15318"/>
                      </a:lnTo>
                      <a:lnTo>
                        <a:pt x="9312" y="15235"/>
                      </a:lnTo>
                      <a:lnTo>
                        <a:pt x="9320" y="15135"/>
                      </a:lnTo>
                      <a:lnTo>
                        <a:pt x="9349" y="15043"/>
                      </a:lnTo>
                      <a:lnTo>
                        <a:pt x="9252" y="14925"/>
                      </a:lnTo>
                      <a:cubicBezTo>
                        <a:pt x="9222" y="14896"/>
                        <a:pt x="9191" y="14869"/>
                        <a:pt x="9159" y="14844"/>
                      </a:cubicBezTo>
                      <a:cubicBezTo>
                        <a:pt x="9113" y="14807"/>
                        <a:pt x="9066" y="14774"/>
                        <a:pt x="9016" y="14744"/>
                      </a:cubicBezTo>
                      <a:lnTo>
                        <a:pt x="9004" y="14578"/>
                      </a:lnTo>
                      <a:lnTo>
                        <a:pt x="8867" y="14351"/>
                      </a:lnTo>
                      <a:lnTo>
                        <a:pt x="8718" y="14337"/>
                      </a:lnTo>
                      <a:lnTo>
                        <a:pt x="8446" y="14318"/>
                      </a:lnTo>
                      <a:lnTo>
                        <a:pt x="8237" y="14290"/>
                      </a:lnTo>
                      <a:lnTo>
                        <a:pt x="8129" y="14235"/>
                      </a:lnTo>
                      <a:lnTo>
                        <a:pt x="8021" y="14242"/>
                      </a:lnTo>
                      <a:cubicBezTo>
                        <a:pt x="7979" y="14277"/>
                        <a:pt x="7925" y="14284"/>
                        <a:pt x="7876" y="14263"/>
                      </a:cubicBezTo>
                      <a:cubicBezTo>
                        <a:pt x="7829" y="14242"/>
                        <a:pt x="7794" y="14195"/>
                        <a:pt x="7782" y="14138"/>
                      </a:cubicBezTo>
                      <a:cubicBezTo>
                        <a:pt x="7742" y="14107"/>
                        <a:pt x="7698" y="14084"/>
                        <a:pt x="7652" y="14068"/>
                      </a:cubicBezTo>
                      <a:cubicBezTo>
                        <a:pt x="7569" y="14040"/>
                        <a:pt x="7482" y="14038"/>
                        <a:pt x="7399" y="14061"/>
                      </a:cubicBezTo>
                      <a:lnTo>
                        <a:pt x="7248" y="13904"/>
                      </a:lnTo>
                      <a:lnTo>
                        <a:pt x="7291" y="13677"/>
                      </a:lnTo>
                      <a:lnTo>
                        <a:pt x="7244" y="13548"/>
                      </a:lnTo>
                      <a:lnTo>
                        <a:pt x="7098" y="13580"/>
                      </a:lnTo>
                      <a:lnTo>
                        <a:pt x="6814" y="13580"/>
                      </a:lnTo>
                      <a:lnTo>
                        <a:pt x="6626" y="13386"/>
                      </a:lnTo>
                      <a:lnTo>
                        <a:pt x="6541" y="13238"/>
                      </a:lnTo>
                      <a:cubicBezTo>
                        <a:pt x="6526" y="13193"/>
                        <a:pt x="6503" y="13152"/>
                        <a:pt x="6473" y="13118"/>
                      </a:cubicBezTo>
                      <a:cubicBezTo>
                        <a:pt x="6437" y="13076"/>
                        <a:pt x="6392" y="13046"/>
                        <a:pt x="6343" y="13030"/>
                      </a:cubicBezTo>
                      <a:cubicBezTo>
                        <a:pt x="6344" y="12983"/>
                        <a:pt x="6342" y="12936"/>
                        <a:pt x="6337" y="12889"/>
                      </a:cubicBezTo>
                      <a:cubicBezTo>
                        <a:pt x="6329" y="12807"/>
                        <a:pt x="6313" y="12726"/>
                        <a:pt x="6283" y="12651"/>
                      </a:cubicBezTo>
                      <a:cubicBezTo>
                        <a:pt x="6249" y="12563"/>
                        <a:pt x="6198" y="12485"/>
                        <a:pt x="6130" y="12429"/>
                      </a:cubicBezTo>
                      <a:cubicBezTo>
                        <a:pt x="6082" y="12389"/>
                        <a:pt x="6027" y="12361"/>
                        <a:pt x="5969" y="12348"/>
                      </a:cubicBezTo>
                      <a:lnTo>
                        <a:pt x="5954" y="12542"/>
                      </a:lnTo>
                      <a:cubicBezTo>
                        <a:pt x="5965" y="12594"/>
                        <a:pt x="5973" y="12648"/>
                        <a:pt x="5978" y="12701"/>
                      </a:cubicBezTo>
                      <a:cubicBezTo>
                        <a:pt x="5984" y="12772"/>
                        <a:pt x="5984" y="12842"/>
                        <a:pt x="5978" y="12912"/>
                      </a:cubicBezTo>
                      <a:cubicBezTo>
                        <a:pt x="6004" y="12980"/>
                        <a:pt x="6023" y="13052"/>
                        <a:pt x="6034" y="13125"/>
                      </a:cubicBezTo>
                      <a:cubicBezTo>
                        <a:pt x="6046" y="13201"/>
                        <a:pt x="6049" y="13278"/>
                        <a:pt x="6044" y="13354"/>
                      </a:cubicBezTo>
                      <a:cubicBezTo>
                        <a:pt x="6021" y="13399"/>
                        <a:pt x="6033" y="13457"/>
                        <a:pt x="6073" y="13484"/>
                      </a:cubicBezTo>
                      <a:cubicBezTo>
                        <a:pt x="6141" y="13530"/>
                        <a:pt x="6224" y="13462"/>
                        <a:pt x="6209" y="13373"/>
                      </a:cubicBezTo>
                      <a:cubicBezTo>
                        <a:pt x="6230" y="13352"/>
                        <a:pt x="6260" y="13347"/>
                        <a:pt x="6285" y="13359"/>
                      </a:cubicBezTo>
                      <a:cubicBezTo>
                        <a:pt x="6362" y="13396"/>
                        <a:pt x="6358" y="13523"/>
                        <a:pt x="6279" y="13554"/>
                      </a:cubicBezTo>
                      <a:lnTo>
                        <a:pt x="6257" y="13760"/>
                      </a:lnTo>
                      <a:lnTo>
                        <a:pt x="6330" y="13908"/>
                      </a:lnTo>
                      <a:lnTo>
                        <a:pt x="6470" y="13915"/>
                      </a:lnTo>
                      <a:lnTo>
                        <a:pt x="6606" y="13928"/>
                      </a:lnTo>
                      <a:lnTo>
                        <a:pt x="6799" y="13928"/>
                      </a:lnTo>
                      <a:cubicBezTo>
                        <a:pt x="6828" y="13893"/>
                        <a:pt x="6859" y="13860"/>
                        <a:pt x="6892" y="13829"/>
                      </a:cubicBezTo>
                      <a:cubicBezTo>
                        <a:pt x="6935" y="13787"/>
                        <a:pt x="6980" y="13750"/>
                        <a:pt x="7028" y="13717"/>
                      </a:cubicBezTo>
                      <a:lnTo>
                        <a:pt x="7153" y="13697"/>
                      </a:lnTo>
                      <a:lnTo>
                        <a:pt x="7172" y="13798"/>
                      </a:lnTo>
                      <a:lnTo>
                        <a:pt x="7108" y="13909"/>
                      </a:lnTo>
                      <a:cubicBezTo>
                        <a:pt x="7092" y="13956"/>
                        <a:pt x="7092" y="14008"/>
                        <a:pt x="7108" y="14055"/>
                      </a:cubicBezTo>
                      <a:cubicBezTo>
                        <a:pt x="7129" y="14115"/>
                        <a:pt x="7173" y="14159"/>
                        <a:pt x="7227" y="14175"/>
                      </a:cubicBezTo>
                      <a:lnTo>
                        <a:pt x="7468" y="14356"/>
                      </a:lnTo>
                      <a:lnTo>
                        <a:pt x="7490" y="14477"/>
                      </a:lnTo>
                      <a:lnTo>
                        <a:pt x="7524" y="14583"/>
                      </a:lnTo>
                      <a:cubicBezTo>
                        <a:pt x="7554" y="14623"/>
                        <a:pt x="7576" y="14671"/>
                        <a:pt x="7586" y="14722"/>
                      </a:cubicBezTo>
                      <a:cubicBezTo>
                        <a:pt x="7597" y="14771"/>
                        <a:pt x="7597" y="14823"/>
                        <a:pt x="7586" y="14873"/>
                      </a:cubicBezTo>
                      <a:lnTo>
                        <a:pt x="7532" y="14967"/>
                      </a:lnTo>
                      <a:lnTo>
                        <a:pt x="7433" y="15055"/>
                      </a:lnTo>
                      <a:lnTo>
                        <a:pt x="7433" y="15138"/>
                      </a:lnTo>
                      <a:lnTo>
                        <a:pt x="7363" y="15180"/>
                      </a:lnTo>
                      <a:lnTo>
                        <a:pt x="7303" y="15145"/>
                      </a:lnTo>
                      <a:lnTo>
                        <a:pt x="7229" y="15249"/>
                      </a:lnTo>
                      <a:lnTo>
                        <a:pt x="7223" y="15376"/>
                      </a:lnTo>
                      <a:lnTo>
                        <a:pt x="7123" y="15465"/>
                      </a:lnTo>
                      <a:lnTo>
                        <a:pt x="7038" y="15486"/>
                      </a:lnTo>
                      <a:lnTo>
                        <a:pt x="6978" y="15576"/>
                      </a:lnTo>
                      <a:lnTo>
                        <a:pt x="6918" y="15614"/>
                      </a:lnTo>
                      <a:cubicBezTo>
                        <a:pt x="6866" y="15614"/>
                        <a:pt x="6815" y="15617"/>
                        <a:pt x="6763" y="15621"/>
                      </a:cubicBezTo>
                      <a:cubicBezTo>
                        <a:pt x="6681" y="15628"/>
                        <a:pt x="6598" y="15641"/>
                        <a:pt x="6517" y="15660"/>
                      </a:cubicBezTo>
                      <a:lnTo>
                        <a:pt x="6396" y="15693"/>
                      </a:lnTo>
                      <a:lnTo>
                        <a:pt x="6267" y="15714"/>
                      </a:lnTo>
                      <a:lnTo>
                        <a:pt x="6183" y="15748"/>
                      </a:lnTo>
                      <a:lnTo>
                        <a:pt x="6093" y="15845"/>
                      </a:lnTo>
                      <a:lnTo>
                        <a:pt x="5982" y="15896"/>
                      </a:lnTo>
                      <a:lnTo>
                        <a:pt x="5844" y="15903"/>
                      </a:lnTo>
                      <a:lnTo>
                        <a:pt x="5726" y="15903"/>
                      </a:lnTo>
                      <a:cubicBezTo>
                        <a:pt x="5691" y="15908"/>
                        <a:pt x="5656" y="15915"/>
                        <a:pt x="5622" y="15924"/>
                      </a:cubicBezTo>
                      <a:cubicBezTo>
                        <a:pt x="5554" y="15941"/>
                        <a:pt x="5488" y="15964"/>
                        <a:pt x="5423" y="15993"/>
                      </a:cubicBezTo>
                      <a:cubicBezTo>
                        <a:pt x="5367" y="15995"/>
                        <a:pt x="5310" y="15992"/>
                        <a:pt x="5253" y="15986"/>
                      </a:cubicBezTo>
                      <a:cubicBezTo>
                        <a:pt x="5188" y="15980"/>
                        <a:pt x="5123" y="15968"/>
                        <a:pt x="5059" y="15952"/>
                      </a:cubicBezTo>
                      <a:lnTo>
                        <a:pt x="4827" y="15910"/>
                      </a:lnTo>
                      <a:lnTo>
                        <a:pt x="4622" y="15910"/>
                      </a:lnTo>
                      <a:lnTo>
                        <a:pt x="4537" y="15972"/>
                      </a:lnTo>
                      <a:cubicBezTo>
                        <a:pt x="4532" y="16014"/>
                        <a:pt x="4535" y="16057"/>
                        <a:pt x="4547" y="16098"/>
                      </a:cubicBezTo>
                      <a:cubicBezTo>
                        <a:pt x="4560" y="16143"/>
                        <a:pt x="4583" y="16184"/>
                        <a:pt x="4608" y="16223"/>
                      </a:cubicBezTo>
                      <a:cubicBezTo>
                        <a:pt x="4649" y="16284"/>
                        <a:pt x="4694" y="16339"/>
                        <a:pt x="4745" y="16389"/>
                      </a:cubicBezTo>
                      <a:cubicBezTo>
                        <a:pt x="4786" y="16422"/>
                        <a:pt x="4834" y="16443"/>
                        <a:pt x="4883" y="16452"/>
                      </a:cubicBezTo>
                      <a:cubicBezTo>
                        <a:pt x="4971" y="16467"/>
                        <a:pt x="5061" y="16441"/>
                        <a:pt x="5149" y="16456"/>
                      </a:cubicBezTo>
                      <a:cubicBezTo>
                        <a:pt x="5202" y="16466"/>
                        <a:pt x="5253" y="16491"/>
                        <a:pt x="5303" y="16514"/>
                      </a:cubicBezTo>
                      <a:cubicBezTo>
                        <a:pt x="5349" y="16535"/>
                        <a:pt x="5394" y="16555"/>
                        <a:pt x="5440" y="16574"/>
                      </a:cubicBezTo>
                      <a:lnTo>
                        <a:pt x="5559" y="16588"/>
                      </a:lnTo>
                      <a:cubicBezTo>
                        <a:pt x="5605" y="16588"/>
                        <a:pt x="5651" y="16590"/>
                        <a:pt x="5697" y="16595"/>
                      </a:cubicBezTo>
                      <a:cubicBezTo>
                        <a:pt x="5754" y="16601"/>
                        <a:pt x="5811" y="16611"/>
                        <a:pt x="5867" y="16625"/>
                      </a:cubicBezTo>
                      <a:lnTo>
                        <a:pt x="5903" y="16764"/>
                      </a:lnTo>
                      <a:lnTo>
                        <a:pt x="5885" y="16889"/>
                      </a:lnTo>
                      <a:lnTo>
                        <a:pt x="5903" y="16977"/>
                      </a:lnTo>
                      <a:lnTo>
                        <a:pt x="5791" y="17080"/>
                      </a:lnTo>
                      <a:lnTo>
                        <a:pt x="5755" y="17189"/>
                      </a:lnTo>
                      <a:lnTo>
                        <a:pt x="5710" y="17363"/>
                      </a:lnTo>
                      <a:lnTo>
                        <a:pt x="5654" y="17453"/>
                      </a:lnTo>
                      <a:lnTo>
                        <a:pt x="5570" y="17552"/>
                      </a:lnTo>
                      <a:lnTo>
                        <a:pt x="5524" y="17638"/>
                      </a:lnTo>
                      <a:lnTo>
                        <a:pt x="5430" y="17728"/>
                      </a:lnTo>
                      <a:lnTo>
                        <a:pt x="5378" y="17827"/>
                      </a:lnTo>
                      <a:lnTo>
                        <a:pt x="5329" y="17901"/>
                      </a:lnTo>
                      <a:lnTo>
                        <a:pt x="5285" y="17947"/>
                      </a:lnTo>
                      <a:lnTo>
                        <a:pt x="5207" y="18030"/>
                      </a:lnTo>
                      <a:lnTo>
                        <a:pt x="5088" y="18145"/>
                      </a:lnTo>
                      <a:lnTo>
                        <a:pt x="4891" y="18247"/>
                      </a:lnTo>
                      <a:lnTo>
                        <a:pt x="4765" y="18267"/>
                      </a:lnTo>
                      <a:lnTo>
                        <a:pt x="4622" y="18360"/>
                      </a:lnTo>
                      <a:lnTo>
                        <a:pt x="4507" y="18429"/>
                      </a:lnTo>
                      <a:cubicBezTo>
                        <a:pt x="4459" y="18470"/>
                        <a:pt x="4409" y="18508"/>
                        <a:pt x="4358" y="18544"/>
                      </a:cubicBezTo>
                      <a:cubicBezTo>
                        <a:pt x="4311" y="18577"/>
                        <a:pt x="4263" y="18608"/>
                        <a:pt x="4214" y="18637"/>
                      </a:cubicBezTo>
                      <a:lnTo>
                        <a:pt x="4051" y="18720"/>
                      </a:lnTo>
                      <a:lnTo>
                        <a:pt x="4029" y="18928"/>
                      </a:lnTo>
                      <a:cubicBezTo>
                        <a:pt x="3996" y="18947"/>
                        <a:pt x="3969" y="18975"/>
                        <a:pt x="3951" y="19011"/>
                      </a:cubicBezTo>
                      <a:cubicBezTo>
                        <a:pt x="3923" y="19064"/>
                        <a:pt x="3916" y="19128"/>
                        <a:pt x="3932" y="19187"/>
                      </a:cubicBezTo>
                      <a:lnTo>
                        <a:pt x="4003" y="19338"/>
                      </a:lnTo>
                      <a:lnTo>
                        <a:pt x="4019" y="19497"/>
                      </a:lnTo>
                      <a:lnTo>
                        <a:pt x="4013" y="19585"/>
                      </a:lnTo>
                      <a:lnTo>
                        <a:pt x="4214" y="19924"/>
                      </a:lnTo>
                      <a:lnTo>
                        <a:pt x="4298" y="20091"/>
                      </a:lnTo>
                      <a:lnTo>
                        <a:pt x="4246" y="20160"/>
                      </a:lnTo>
                      <a:cubicBezTo>
                        <a:pt x="4252" y="20198"/>
                        <a:pt x="4262" y="20234"/>
                        <a:pt x="4276" y="20269"/>
                      </a:cubicBezTo>
                      <a:cubicBezTo>
                        <a:pt x="4297" y="20321"/>
                        <a:pt x="4326" y="20368"/>
                        <a:pt x="4362" y="20407"/>
                      </a:cubicBezTo>
                      <a:cubicBezTo>
                        <a:pt x="4384" y="20460"/>
                        <a:pt x="4408" y="20511"/>
                        <a:pt x="4435" y="20560"/>
                      </a:cubicBezTo>
                      <a:cubicBezTo>
                        <a:pt x="4461" y="20609"/>
                        <a:pt x="4490" y="20657"/>
                        <a:pt x="4509" y="20711"/>
                      </a:cubicBezTo>
                      <a:cubicBezTo>
                        <a:pt x="4528" y="20764"/>
                        <a:pt x="4538" y="20821"/>
                        <a:pt x="4537" y="20879"/>
                      </a:cubicBezTo>
                      <a:cubicBezTo>
                        <a:pt x="4491" y="20895"/>
                        <a:pt x="4442" y="20897"/>
                        <a:pt x="4394" y="20886"/>
                      </a:cubicBezTo>
                      <a:cubicBezTo>
                        <a:pt x="4338" y="20872"/>
                        <a:pt x="4284" y="20839"/>
                        <a:pt x="4226" y="20844"/>
                      </a:cubicBezTo>
                      <a:cubicBezTo>
                        <a:pt x="4059" y="20859"/>
                        <a:pt x="3988" y="21097"/>
                        <a:pt x="4114" y="21226"/>
                      </a:cubicBezTo>
                      <a:lnTo>
                        <a:pt x="4334" y="21600"/>
                      </a:lnTo>
                      <a:cubicBezTo>
                        <a:pt x="2302" y="19692"/>
                        <a:pt x="881" y="17057"/>
                        <a:pt x="296" y="14112"/>
                      </a:cubicBezTo>
                      <a:cubicBezTo>
                        <a:pt x="-269" y="11265"/>
                        <a:pt x="-20" y="8283"/>
                        <a:pt x="1006" y="5612"/>
                      </a:cubicBezTo>
                      <a:lnTo>
                        <a:pt x="1246" y="5877"/>
                      </a:lnTo>
                      <a:lnTo>
                        <a:pt x="1393" y="5923"/>
                      </a:lnTo>
                      <a:lnTo>
                        <a:pt x="1444" y="5803"/>
                      </a:lnTo>
                      <a:lnTo>
                        <a:pt x="1572" y="5553"/>
                      </a:lnTo>
                      <a:cubicBezTo>
                        <a:pt x="1602" y="5549"/>
                        <a:pt x="1631" y="5546"/>
                        <a:pt x="1660" y="5543"/>
                      </a:cubicBezTo>
                      <a:cubicBezTo>
                        <a:pt x="1709" y="5539"/>
                        <a:pt x="1759" y="5538"/>
                        <a:pt x="1805" y="5559"/>
                      </a:cubicBezTo>
                      <a:cubicBezTo>
                        <a:pt x="1864" y="5586"/>
                        <a:pt x="1906" y="5647"/>
                        <a:pt x="1916" y="5720"/>
                      </a:cubicBezTo>
                      <a:lnTo>
                        <a:pt x="2039" y="6093"/>
                      </a:lnTo>
                      <a:lnTo>
                        <a:pt x="2184" y="6323"/>
                      </a:lnTo>
                      <a:lnTo>
                        <a:pt x="2296" y="6527"/>
                      </a:lnTo>
                      <a:lnTo>
                        <a:pt x="2288" y="6750"/>
                      </a:lnTo>
                      <a:lnTo>
                        <a:pt x="2411" y="6885"/>
                      </a:lnTo>
                      <a:lnTo>
                        <a:pt x="2523" y="7042"/>
                      </a:lnTo>
                      <a:lnTo>
                        <a:pt x="2571" y="7246"/>
                      </a:lnTo>
                      <a:lnTo>
                        <a:pt x="2459" y="7533"/>
                      </a:lnTo>
                      <a:cubicBezTo>
                        <a:pt x="2429" y="7569"/>
                        <a:pt x="2403" y="7609"/>
                        <a:pt x="2381" y="7653"/>
                      </a:cubicBezTo>
                      <a:cubicBezTo>
                        <a:pt x="2341" y="7735"/>
                        <a:pt x="2318" y="7827"/>
                        <a:pt x="2314" y="7922"/>
                      </a:cubicBezTo>
                      <a:cubicBezTo>
                        <a:pt x="2278" y="7895"/>
                        <a:pt x="2233" y="7891"/>
                        <a:pt x="2194" y="7912"/>
                      </a:cubicBezTo>
                      <a:cubicBezTo>
                        <a:pt x="2065" y="7983"/>
                        <a:pt x="2083" y="8201"/>
                        <a:pt x="2221" y="8243"/>
                      </a:cubicBezTo>
                      <a:cubicBezTo>
                        <a:pt x="2246" y="8318"/>
                        <a:pt x="2273" y="8392"/>
                        <a:pt x="2301" y="8465"/>
                      </a:cubicBezTo>
                      <a:cubicBezTo>
                        <a:pt x="2338" y="8559"/>
                        <a:pt x="2378" y="8653"/>
                        <a:pt x="2392" y="8755"/>
                      </a:cubicBezTo>
                      <a:cubicBezTo>
                        <a:pt x="2406" y="8853"/>
                        <a:pt x="2394" y="8953"/>
                        <a:pt x="2400" y="9052"/>
                      </a:cubicBezTo>
                      <a:cubicBezTo>
                        <a:pt x="2409" y="9185"/>
                        <a:pt x="2449" y="9313"/>
                        <a:pt x="2497" y="9435"/>
                      </a:cubicBezTo>
                      <a:cubicBezTo>
                        <a:pt x="2522" y="9499"/>
                        <a:pt x="2550" y="9563"/>
                        <a:pt x="2580" y="9625"/>
                      </a:cubicBezTo>
                      <a:cubicBezTo>
                        <a:pt x="2640" y="9538"/>
                        <a:pt x="2694" y="9445"/>
                        <a:pt x="2743" y="9348"/>
                      </a:cubicBezTo>
                      <a:cubicBezTo>
                        <a:pt x="2767" y="9299"/>
                        <a:pt x="2792" y="9247"/>
                        <a:pt x="2836" y="9221"/>
                      </a:cubicBezTo>
                      <a:cubicBezTo>
                        <a:pt x="2945" y="9158"/>
                        <a:pt x="3069" y="9269"/>
                        <a:pt x="3042" y="9407"/>
                      </a:cubicBezTo>
                      <a:cubicBezTo>
                        <a:pt x="3080" y="9427"/>
                        <a:pt x="3109" y="9463"/>
                        <a:pt x="3123" y="9508"/>
                      </a:cubicBezTo>
                      <a:cubicBezTo>
                        <a:pt x="3135" y="9547"/>
                        <a:pt x="3135" y="9590"/>
                        <a:pt x="3123" y="9628"/>
                      </a:cubicBezTo>
                      <a:cubicBezTo>
                        <a:pt x="3137" y="9680"/>
                        <a:pt x="3152" y="9731"/>
                        <a:pt x="3168" y="9782"/>
                      </a:cubicBezTo>
                      <a:cubicBezTo>
                        <a:pt x="3199" y="9874"/>
                        <a:pt x="3234" y="9964"/>
                        <a:pt x="3273" y="10051"/>
                      </a:cubicBezTo>
                      <a:cubicBezTo>
                        <a:pt x="3350" y="10082"/>
                        <a:pt x="3405" y="10159"/>
                        <a:pt x="3417" y="10252"/>
                      </a:cubicBezTo>
                      <a:cubicBezTo>
                        <a:pt x="3425" y="10310"/>
                        <a:pt x="3414" y="10372"/>
                        <a:pt x="3433" y="10428"/>
                      </a:cubicBezTo>
                      <a:cubicBezTo>
                        <a:pt x="3472" y="10537"/>
                        <a:pt x="3593" y="10568"/>
                        <a:pt x="3669" y="10489"/>
                      </a:cubicBezTo>
                      <a:lnTo>
                        <a:pt x="3848" y="10517"/>
                      </a:lnTo>
                      <a:lnTo>
                        <a:pt x="3887" y="10677"/>
                      </a:lnTo>
                      <a:lnTo>
                        <a:pt x="3957" y="10763"/>
                      </a:lnTo>
                      <a:lnTo>
                        <a:pt x="4118" y="10778"/>
                      </a:lnTo>
                      <a:lnTo>
                        <a:pt x="4294" y="10751"/>
                      </a:lnTo>
                      <a:cubicBezTo>
                        <a:pt x="4328" y="10680"/>
                        <a:pt x="4361" y="10609"/>
                        <a:pt x="4394" y="10538"/>
                      </a:cubicBezTo>
                      <a:cubicBezTo>
                        <a:pt x="4461" y="10389"/>
                        <a:pt x="4525" y="10237"/>
                        <a:pt x="4586" y="10084"/>
                      </a:cubicBezTo>
                      <a:cubicBezTo>
                        <a:pt x="4723" y="10101"/>
                        <a:pt x="4775" y="9885"/>
                        <a:pt x="4651" y="9818"/>
                      </a:cubicBezTo>
                      <a:cubicBezTo>
                        <a:pt x="4554" y="9767"/>
                        <a:pt x="4477" y="9904"/>
                        <a:pt x="4380" y="9920"/>
                      </a:cubicBezTo>
                      <a:cubicBezTo>
                        <a:pt x="4251" y="9942"/>
                        <a:pt x="4154" y="9786"/>
                        <a:pt x="4214" y="9652"/>
                      </a:cubicBezTo>
                      <a:lnTo>
                        <a:pt x="3896" y="9443"/>
                      </a:lnTo>
                      <a:lnTo>
                        <a:pt x="3827" y="9279"/>
                      </a:lnTo>
                      <a:lnTo>
                        <a:pt x="3869" y="8992"/>
                      </a:lnTo>
                      <a:lnTo>
                        <a:pt x="3979" y="8687"/>
                      </a:lnTo>
                      <a:lnTo>
                        <a:pt x="4075" y="8326"/>
                      </a:lnTo>
                      <a:lnTo>
                        <a:pt x="3907" y="8067"/>
                      </a:lnTo>
                      <a:cubicBezTo>
                        <a:pt x="3888" y="8125"/>
                        <a:pt x="3873" y="8184"/>
                        <a:pt x="3861" y="8243"/>
                      </a:cubicBezTo>
                      <a:cubicBezTo>
                        <a:pt x="3834" y="8382"/>
                        <a:pt x="3824" y="8524"/>
                        <a:pt x="3832" y="8666"/>
                      </a:cubicBezTo>
                      <a:lnTo>
                        <a:pt x="3738" y="8824"/>
                      </a:lnTo>
                      <a:lnTo>
                        <a:pt x="3632" y="9015"/>
                      </a:lnTo>
                      <a:lnTo>
                        <a:pt x="3465" y="8931"/>
                      </a:lnTo>
                      <a:cubicBezTo>
                        <a:pt x="3441" y="8880"/>
                        <a:pt x="3420" y="8826"/>
                        <a:pt x="3402" y="8771"/>
                      </a:cubicBezTo>
                      <a:cubicBezTo>
                        <a:pt x="3365" y="8659"/>
                        <a:pt x="3343" y="8537"/>
                        <a:pt x="3372" y="8422"/>
                      </a:cubicBezTo>
                      <a:cubicBezTo>
                        <a:pt x="3404" y="8296"/>
                        <a:pt x="3495" y="8200"/>
                        <a:pt x="3525" y="8073"/>
                      </a:cubicBezTo>
                      <a:cubicBezTo>
                        <a:pt x="3550" y="7965"/>
                        <a:pt x="3528" y="7851"/>
                        <a:pt x="3535" y="7740"/>
                      </a:cubicBezTo>
                      <a:cubicBezTo>
                        <a:pt x="3544" y="7599"/>
                        <a:pt x="3599" y="7467"/>
                        <a:pt x="3688" y="7370"/>
                      </a:cubicBezTo>
                      <a:cubicBezTo>
                        <a:pt x="3661" y="7278"/>
                        <a:pt x="3641" y="7183"/>
                        <a:pt x="3629" y="7087"/>
                      </a:cubicBezTo>
                      <a:cubicBezTo>
                        <a:pt x="3616" y="6976"/>
                        <a:pt x="3614" y="6864"/>
                        <a:pt x="3621" y="6753"/>
                      </a:cubicBezTo>
                      <a:cubicBezTo>
                        <a:pt x="3631" y="6615"/>
                        <a:pt x="3656" y="6479"/>
                        <a:pt x="3696" y="6348"/>
                      </a:cubicBezTo>
                      <a:lnTo>
                        <a:pt x="3712" y="6050"/>
                      </a:lnTo>
                      <a:lnTo>
                        <a:pt x="3587" y="6161"/>
                      </a:lnTo>
                      <a:cubicBezTo>
                        <a:pt x="3548" y="6243"/>
                        <a:pt x="3518" y="6330"/>
                        <a:pt x="3499" y="6420"/>
                      </a:cubicBezTo>
                      <a:cubicBezTo>
                        <a:pt x="3473" y="6538"/>
                        <a:pt x="3466" y="6661"/>
                        <a:pt x="3477" y="6782"/>
                      </a:cubicBezTo>
                      <a:cubicBezTo>
                        <a:pt x="3453" y="6846"/>
                        <a:pt x="3440" y="6915"/>
                        <a:pt x="3437" y="6985"/>
                      </a:cubicBezTo>
                      <a:cubicBezTo>
                        <a:pt x="3435" y="7044"/>
                        <a:pt x="3440" y="7103"/>
                        <a:pt x="3453" y="7160"/>
                      </a:cubicBezTo>
                      <a:lnTo>
                        <a:pt x="3485" y="7354"/>
                      </a:lnTo>
                      <a:lnTo>
                        <a:pt x="3408" y="7574"/>
                      </a:lnTo>
                      <a:lnTo>
                        <a:pt x="3248" y="7500"/>
                      </a:lnTo>
                      <a:lnTo>
                        <a:pt x="3125" y="7642"/>
                      </a:lnTo>
                      <a:lnTo>
                        <a:pt x="2999" y="7741"/>
                      </a:lnTo>
                      <a:lnTo>
                        <a:pt x="2919" y="7814"/>
                      </a:lnTo>
                      <a:lnTo>
                        <a:pt x="2818" y="7903"/>
                      </a:lnTo>
                      <a:cubicBezTo>
                        <a:pt x="2783" y="7851"/>
                        <a:pt x="2759" y="7791"/>
                        <a:pt x="2745" y="7727"/>
                      </a:cubicBezTo>
                      <a:cubicBezTo>
                        <a:pt x="2730" y="7655"/>
                        <a:pt x="2730" y="7580"/>
                        <a:pt x="2745" y="7508"/>
                      </a:cubicBezTo>
                      <a:lnTo>
                        <a:pt x="2761" y="7317"/>
                      </a:lnTo>
                      <a:lnTo>
                        <a:pt x="2978" y="7320"/>
                      </a:lnTo>
                      <a:lnTo>
                        <a:pt x="3051" y="7425"/>
                      </a:lnTo>
                      <a:cubicBezTo>
                        <a:pt x="3079" y="7445"/>
                        <a:pt x="3113" y="7450"/>
                        <a:pt x="3144" y="7437"/>
                      </a:cubicBezTo>
                      <a:cubicBezTo>
                        <a:pt x="3219" y="7406"/>
                        <a:pt x="3247" y="7301"/>
                        <a:pt x="3200" y="7227"/>
                      </a:cubicBezTo>
                      <a:cubicBezTo>
                        <a:pt x="3202" y="7148"/>
                        <a:pt x="3202" y="7069"/>
                        <a:pt x="3200" y="6989"/>
                      </a:cubicBezTo>
                      <a:cubicBezTo>
                        <a:pt x="3198" y="6882"/>
                        <a:pt x="3193" y="6775"/>
                        <a:pt x="3184" y="6668"/>
                      </a:cubicBezTo>
                      <a:cubicBezTo>
                        <a:pt x="3196" y="6584"/>
                        <a:pt x="3204" y="6498"/>
                        <a:pt x="3208" y="6413"/>
                      </a:cubicBezTo>
                      <a:cubicBezTo>
                        <a:pt x="3212" y="6344"/>
                        <a:pt x="3213" y="6275"/>
                        <a:pt x="3212" y="6206"/>
                      </a:cubicBezTo>
                      <a:lnTo>
                        <a:pt x="3075" y="6447"/>
                      </a:lnTo>
                      <a:lnTo>
                        <a:pt x="2810" y="6734"/>
                      </a:lnTo>
                      <a:lnTo>
                        <a:pt x="2700" y="6848"/>
                      </a:lnTo>
                      <a:lnTo>
                        <a:pt x="2612" y="6626"/>
                      </a:lnTo>
                      <a:cubicBezTo>
                        <a:pt x="2698" y="6545"/>
                        <a:pt x="2779" y="6458"/>
                        <a:pt x="2855" y="6364"/>
                      </a:cubicBezTo>
                      <a:cubicBezTo>
                        <a:pt x="2946" y="6253"/>
                        <a:pt x="3028" y="6133"/>
                        <a:pt x="3101" y="6006"/>
                      </a:cubicBezTo>
                      <a:lnTo>
                        <a:pt x="3249" y="6006"/>
                      </a:lnTo>
                      <a:lnTo>
                        <a:pt x="3326" y="6110"/>
                      </a:lnTo>
                      <a:lnTo>
                        <a:pt x="3444" y="5888"/>
                      </a:lnTo>
                      <a:lnTo>
                        <a:pt x="3327" y="5799"/>
                      </a:lnTo>
                      <a:lnTo>
                        <a:pt x="3141" y="5835"/>
                      </a:lnTo>
                      <a:lnTo>
                        <a:pt x="3061" y="5734"/>
                      </a:lnTo>
                      <a:lnTo>
                        <a:pt x="3061" y="5579"/>
                      </a:lnTo>
                      <a:cubicBezTo>
                        <a:pt x="3067" y="5506"/>
                        <a:pt x="3026" y="5439"/>
                        <a:pt x="2964" y="5422"/>
                      </a:cubicBezTo>
                      <a:cubicBezTo>
                        <a:pt x="2864" y="5395"/>
                        <a:pt x="2775" y="5498"/>
                        <a:pt x="2798" y="5613"/>
                      </a:cubicBezTo>
                      <a:lnTo>
                        <a:pt x="2657" y="5650"/>
                      </a:lnTo>
                      <a:lnTo>
                        <a:pt x="2472" y="5613"/>
                      </a:lnTo>
                      <a:lnTo>
                        <a:pt x="2382" y="5742"/>
                      </a:lnTo>
                      <a:lnTo>
                        <a:pt x="2318" y="5840"/>
                      </a:lnTo>
                      <a:lnTo>
                        <a:pt x="2168" y="5847"/>
                      </a:lnTo>
                      <a:lnTo>
                        <a:pt x="2067" y="5755"/>
                      </a:lnTo>
                      <a:lnTo>
                        <a:pt x="1907" y="5445"/>
                      </a:lnTo>
                      <a:lnTo>
                        <a:pt x="1987" y="5288"/>
                      </a:lnTo>
                      <a:lnTo>
                        <a:pt x="2051" y="5100"/>
                      </a:lnTo>
                      <a:lnTo>
                        <a:pt x="2121" y="4918"/>
                      </a:lnTo>
                      <a:lnTo>
                        <a:pt x="2177" y="4760"/>
                      </a:lnTo>
                      <a:lnTo>
                        <a:pt x="2250" y="4615"/>
                      </a:lnTo>
                      <a:lnTo>
                        <a:pt x="2378" y="4449"/>
                      </a:lnTo>
                      <a:cubicBezTo>
                        <a:pt x="2403" y="4432"/>
                        <a:pt x="2427" y="4414"/>
                        <a:pt x="2450" y="4394"/>
                      </a:cubicBezTo>
                      <a:cubicBezTo>
                        <a:pt x="2509" y="4343"/>
                        <a:pt x="2561" y="4283"/>
                        <a:pt x="2605" y="4215"/>
                      </a:cubicBezTo>
                      <a:lnTo>
                        <a:pt x="2693" y="4104"/>
                      </a:lnTo>
                      <a:lnTo>
                        <a:pt x="2803" y="3986"/>
                      </a:lnTo>
                      <a:cubicBezTo>
                        <a:pt x="2816" y="3926"/>
                        <a:pt x="2876" y="3898"/>
                        <a:pt x="2921" y="3931"/>
                      </a:cubicBezTo>
                      <a:cubicBezTo>
                        <a:pt x="2974" y="3970"/>
                        <a:pt x="2965" y="4055"/>
                        <a:pt x="2945" y="4129"/>
                      </a:cubicBezTo>
                      <a:cubicBezTo>
                        <a:pt x="2931" y="4178"/>
                        <a:pt x="2917" y="4228"/>
                        <a:pt x="2902" y="4277"/>
                      </a:cubicBezTo>
                      <a:cubicBezTo>
                        <a:pt x="2901" y="4340"/>
                        <a:pt x="2904" y="4404"/>
                        <a:pt x="2910" y="4467"/>
                      </a:cubicBezTo>
                      <a:cubicBezTo>
                        <a:pt x="2920" y="4567"/>
                        <a:pt x="2938" y="4665"/>
                        <a:pt x="2966" y="4761"/>
                      </a:cubicBezTo>
                      <a:cubicBezTo>
                        <a:pt x="3007" y="4762"/>
                        <a:pt x="3048" y="4752"/>
                        <a:pt x="3086" y="4733"/>
                      </a:cubicBezTo>
                      <a:cubicBezTo>
                        <a:pt x="3186" y="4681"/>
                        <a:pt x="3253" y="4569"/>
                        <a:pt x="3257" y="4443"/>
                      </a:cubicBezTo>
                      <a:lnTo>
                        <a:pt x="3338" y="4313"/>
                      </a:lnTo>
                      <a:lnTo>
                        <a:pt x="3383" y="4178"/>
                      </a:lnTo>
                      <a:cubicBezTo>
                        <a:pt x="3406" y="4107"/>
                        <a:pt x="3422" y="4033"/>
                        <a:pt x="3431" y="3958"/>
                      </a:cubicBezTo>
                      <a:cubicBezTo>
                        <a:pt x="3440" y="3883"/>
                        <a:pt x="3444" y="3803"/>
                        <a:pt x="3487" y="3746"/>
                      </a:cubicBezTo>
                      <a:cubicBezTo>
                        <a:pt x="3520" y="3703"/>
                        <a:pt x="3569" y="3682"/>
                        <a:pt x="3618" y="3691"/>
                      </a:cubicBezTo>
                      <a:cubicBezTo>
                        <a:pt x="3633" y="3729"/>
                        <a:pt x="3645" y="3768"/>
                        <a:pt x="3653" y="3808"/>
                      </a:cubicBezTo>
                      <a:cubicBezTo>
                        <a:pt x="3660" y="3838"/>
                        <a:pt x="3664" y="3868"/>
                        <a:pt x="3667" y="3899"/>
                      </a:cubicBezTo>
                      <a:cubicBezTo>
                        <a:pt x="3669" y="3929"/>
                        <a:pt x="3670" y="3960"/>
                        <a:pt x="3669" y="3990"/>
                      </a:cubicBezTo>
                      <a:lnTo>
                        <a:pt x="3817" y="3830"/>
                      </a:lnTo>
                      <a:lnTo>
                        <a:pt x="3843" y="3947"/>
                      </a:lnTo>
                      <a:cubicBezTo>
                        <a:pt x="3812" y="3965"/>
                        <a:pt x="3797" y="4007"/>
                        <a:pt x="3808" y="4045"/>
                      </a:cubicBezTo>
                      <a:cubicBezTo>
                        <a:pt x="3830" y="4118"/>
                        <a:pt x="3914" y="4130"/>
                        <a:pt x="3950" y="4067"/>
                      </a:cubicBezTo>
                      <a:lnTo>
                        <a:pt x="3988" y="3925"/>
                      </a:lnTo>
                      <a:lnTo>
                        <a:pt x="3955" y="3755"/>
                      </a:lnTo>
                      <a:lnTo>
                        <a:pt x="3843" y="3626"/>
                      </a:lnTo>
                      <a:cubicBezTo>
                        <a:pt x="3784" y="3589"/>
                        <a:pt x="3775" y="3494"/>
                        <a:pt x="3827" y="3444"/>
                      </a:cubicBezTo>
                      <a:cubicBezTo>
                        <a:pt x="3863" y="3409"/>
                        <a:pt x="3915" y="3412"/>
                        <a:pt x="3948" y="3450"/>
                      </a:cubicBezTo>
                      <a:lnTo>
                        <a:pt x="4100" y="3404"/>
                      </a:lnTo>
                      <a:lnTo>
                        <a:pt x="4117" y="3240"/>
                      </a:lnTo>
                      <a:lnTo>
                        <a:pt x="4210" y="3187"/>
                      </a:lnTo>
                      <a:lnTo>
                        <a:pt x="4319" y="3147"/>
                      </a:lnTo>
                      <a:lnTo>
                        <a:pt x="4565" y="3073"/>
                      </a:lnTo>
                      <a:lnTo>
                        <a:pt x="4627" y="2830"/>
                      </a:lnTo>
                      <a:lnTo>
                        <a:pt x="4391" y="2882"/>
                      </a:lnTo>
                      <a:cubicBezTo>
                        <a:pt x="4368" y="2936"/>
                        <a:pt x="4333" y="2982"/>
                        <a:pt x="4290" y="3015"/>
                      </a:cubicBezTo>
                      <a:cubicBezTo>
                        <a:pt x="4264" y="3035"/>
                        <a:pt x="4236" y="3049"/>
                        <a:pt x="4207" y="3058"/>
                      </a:cubicBezTo>
                      <a:lnTo>
                        <a:pt x="4079" y="2901"/>
                      </a:lnTo>
                      <a:lnTo>
                        <a:pt x="4143" y="2716"/>
                      </a:lnTo>
                      <a:lnTo>
                        <a:pt x="4263" y="2670"/>
                      </a:lnTo>
                      <a:lnTo>
                        <a:pt x="4404" y="2601"/>
                      </a:lnTo>
                      <a:lnTo>
                        <a:pt x="4522" y="2444"/>
                      </a:lnTo>
                      <a:lnTo>
                        <a:pt x="4583" y="2537"/>
                      </a:lnTo>
                      <a:lnTo>
                        <a:pt x="4677" y="2629"/>
                      </a:lnTo>
                      <a:lnTo>
                        <a:pt x="4835" y="2620"/>
                      </a:lnTo>
                      <a:lnTo>
                        <a:pt x="4972" y="2490"/>
                      </a:lnTo>
                      <a:lnTo>
                        <a:pt x="4856" y="2382"/>
                      </a:lnTo>
                      <a:lnTo>
                        <a:pt x="4977" y="2286"/>
                      </a:lnTo>
                      <a:lnTo>
                        <a:pt x="5207" y="2231"/>
                      </a:lnTo>
                      <a:cubicBezTo>
                        <a:pt x="5227" y="2263"/>
                        <a:pt x="5235" y="2303"/>
                        <a:pt x="5229" y="2342"/>
                      </a:cubicBezTo>
                      <a:cubicBezTo>
                        <a:pt x="5222" y="2383"/>
                        <a:pt x="5201" y="2418"/>
                        <a:pt x="5170" y="2440"/>
                      </a:cubicBezTo>
                      <a:lnTo>
                        <a:pt x="5282" y="2513"/>
                      </a:lnTo>
                      <a:lnTo>
                        <a:pt x="5263" y="2618"/>
                      </a:lnTo>
                      <a:lnTo>
                        <a:pt x="5111" y="2683"/>
                      </a:lnTo>
                      <a:lnTo>
                        <a:pt x="5095" y="2825"/>
                      </a:lnTo>
                      <a:lnTo>
                        <a:pt x="4958" y="2969"/>
                      </a:lnTo>
                      <a:lnTo>
                        <a:pt x="4819" y="3096"/>
                      </a:lnTo>
                      <a:lnTo>
                        <a:pt x="4691" y="3226"/>
                      </a:lnTo>
                      <a:lnTo>
                        <a:pt x="4546" y="3404"/>
                      </a:lnTo>
                      <a:lnTo>
                        <a:pt x="4471" y="3556"/>
                      </a:lnTo>
                      <a:cubicBezTo>
                        <a:pt x="4450" y="3591"/>
                        <a:pt x="4428" y="3625"/>
                        <a:pt x="4404" y="3658"/>
                      </a:cubicBezTo>
                      <a:cubicBezTo>
                        <a:pt x="4362" y="3714"/>
                        <a:pt x="4315" y="3766"/>
                        <a:pt x="4265" y="3812"/>
                      </a:cubicBezTo>
                      <a:lnTo>
                        <a:pt x="4166" y="3879"/>
                      </a:lnTo>
                      <a:lnTo>
                        <a:pt x="4099" y="4015"/>
                      </a:lnTo>
                      <a:lnTo>
                        <a:pt x="4318" y="4052"/>
                      </a:lnTo>
                      <a:cubicBezTo>
                        <a:pt x="4352" y="4032"/>
                        <a:pt x="4391" y="4023"/>
                        <a:pt x="4430" y="4024"/>
                      </a:cubicBezTo>
                      <a:cubicBezTo>
                        <a:pt x="4505" y="4027"/>
                        <a:pt x="4574" y="4071"/>
                        <a:pt x="4617" y="4142"/>
                      </a:cubicBezTo>
                      <a:lnTo>
                        <a:pt x="4826" y="4207"/>
                      </a:lnTo>
                      <a:cubicBezTo>
                        <a:pt x="4843" y="4163"/>
                        <a:pt x="4862" y="4121"/>
                        <a:pt x="4882" y="4080"/>
                      </a:cubicBezTo>
                      <a:cubicBezTo>
                        <a:pt x="4923" y="3997"/>
                        <a:pt x="4969" y="3919"/>
                        <a:pt x="5021" y="3845"/>
                      </a:cubicBezTo>
                      <a:lnTo>
                        <a:pt x="5212" y="3774"/>
                      </a:lnTo>
                      <a:lnTo>
                        <a:pt x="5327" y="3854"/>
                      </a:lnTo>
                      <a:cubicBezTo>
                        <a:pt x="5324" y="3893"/>
                        <a:pt x="5313" y="3930"/>
                        <a:pt x="5294" y="3962"/>
                      </a:cubicBezTo>
                      <a:cubicBezTo>
                        <a:pt x="5255" y="4031"/>
                        <a:pt x="5187" y="4071"/>
                        <a:pt x="5115" y="4067"/>
                      </a:cubicBezTo>
                      <a:lnTo>
                        <a:pt x="5292" y="4150"/>
                      </a:lnTo>
                      <a:cubicBezTo>
                        <a:pt x="5318" y="4077"/>
                        <a:pt x="5353" y="4007"/>
                        <a:pt x="5394" y="3943"/>
                      </a:cubicBezTo>
                      <a:cubicBezTo>
                        <a:pt x="5455" y="3848"/>
                        <a:pt x="5531" y="3767"/>
                        <a:pt x="5618" y="3703"/>
                      </a:cubicBezTo>
                      <a:lnTo>
                        <a:pt x="5351" y="3604"/>
                      </a:lnTo>
                      <a:cubicBezTo>
                        <a:pt x="5342" y="3529"/>
                        <a:pt x="5350" y="3453"/>
                        <a:pt x="5375" y="3382"/>
                      </a:cubicBezTo>
                      <a:cubicBezTo>
                        <a:pt x="5409" y="3282"/>
                        <a:pt x="5473" y="3201"/>
                        <a:pt x="5544" y="3132"/>
                      </a:cubicBezTo>
                      <a:cubicBezTo>
                        <a:pt x="5611" y="3066"/>
                        <a:pt x="5686" y="3010"/>
                        <a:pt x="5766" y="2965"/>
                      </a:cubicBezTo>
                      <a:lnTo>
                        <a:pt x="5926" y="2872"/>
                      </a:lnTo>
                      <a:cubicBezTo>
                        <a:pt x="5975" y="2833"/>
                        <a:pt x="6032" y="2810"/>
                        <a:pt x="6092" y="2808"/>
                      </a:cubicBezTo>
                      <a:cubicBezTo>
                        <a:pt x="6167" y="2804"/>
                        <a:pt x="6240" y="2832"/>
                        <a:pt x="6298" y="2885"/>
                      </a:cubicBezTo>
                      <a:lnTo>
                        <a:pt x="6394" y="2829"/>
                      </a:lnTo>
                      <a:lnTo>
                        <a:pt x="6559" y="2829"/>
                      </a:lnTo>
                      <a:lnTo>
                        <a:pt x="6711" y="2754"/>
                      </a:lnTo>
                      <a:lnTo>
                        <a:pt x="6914" y="2764"/>
                      </a:lnTo>
                      <a:lnTo>
                        <a:pt x="7195" y="2702"/>
                      </a:lnTo>
                      <a:lnTo>
                        <a:pt x="7270" y="2637"/>
                      </a:lnTo>
                      <a:cubicBezTo>
                        <a:pt x="7245" y="2593"/>
                        <a:pt x="7242" y="2537"/>
                        <a:pt x="7262" y="2490"/>
                      </a:cubicBezTo>
                      <a:cubicBezTo>
                        <a:pt x="7308" y="2384"/>
                        <a:pt x="7432" y="2364"/>
                        <a:pt x="7500" y="2453"/>
                      </a:cubicBezTo>
                      <a:lnTo>
                        <a:pt x="7642" y="2508"/>
                      </a:lnTo>
                      <a:lnTo>
                        <a:pt x="7741" y="2517"/>
                      </a:lnTo>
                      <a:cubicBezTo>
                        <a:pt x="7781" y="2521"/>
                        <a:pt x="7821" y="2529"/>
                        <a:pt x="7859" y="2542"/>
                      </a:cubicBezTo>
                      <a:cubicBezTo>
                        <a:pt x="7933" y="2567"/>
                        <a:pt x="8004" y="2610"/>
                        <a:pt x="8082" y="2607"/>
                      </a:cubicBezTo>
                      <a:cubicBezTo>
                        <a:pt x="8127" y="2605"/>
                        <a:pt x="8173" y="2587"/>
                        <a:pt x="8218" y="2598"/>
                      </a:cubicBezTo>
                      <a:cubicBezTo>
                        <a:pt x="8296" y="2617"/>
                        <a:pt x="8345" y="2709"/>
                        <a:pt x="8322" y="2798"/>
                      </a:cubicBezTo>
                      <a:lnTo>
                        <a:pt x="8282" y="2916"/>
                      </a:lnTo>
                      <a:cubicBezTo>
                        <a:pt x="8326" y="2959"/>
                        <a:pt x="8367" y="3008"/>
                        <a:pt x="8402" y="3061"/>
                      </a:cubicBezTo>
                      <a:cubicBezTo>
                        <a:pt x="8443" y="3121"/>
                        <a:pt x="8477" y="3186"/>
                        <a:pt x="8504" y="3255"/>
                      </a:cubicBezTo>
                      <a:lnTo>
                        <a:pt x="8504" y="3447"/>
                      </a:lnTo>
                      <a:lnTo>
                        <a:pt x="8496" y="3675"/>
                      </a:lnTo>
                      <a:cubicBezTo>
                        <a:pt x="8498" y="3711"/>
                        <a:pt x="8495" y="3748"/>
                        <a:pt x="8488" y="3783"/>
                      </a:cubicBezTo>
                      <a:cubicBezTo>
                        <a:pt x="8471" y="3867"/>
                        <a:pt x="8428" y="3941"/>
                        <a:pt x="8368" y="3993"/>
                      </a:cubicBezTo>
                      <a:lnTo>
                        <a:pt x="8169" y="4067"/>
                      </a:lnTo>
                      <a:lnTo>
                        <a:pt x="8068" y="3940"/>
                      </a:lnTo>
                      <a:cubicBezTo>
                        <a:pt x="8064" y="3886"/>
                        <a:pt x="8029" y="3841"/>
                        <a:pt x="7982" y="3832"/>
                      </a:cubicBezTo>
                      <a:cubicBezTo>
                        <a:pt x="7918" y="3820"/>
                        <a:pt x="7858" y="3877"/>
                        <a:pt x="7857" y="3952"/>
                      </a:cubicBezTo>
                      <a:lnTo>
                        <a:pt x="7801" y="4106"/>
                      </a:lnTo>
                      <a:lnTo>
                        <a:pt x="7774" y="4248"/>
                      </a:lnTo>
                      <a:lnTo>
                        <a:pt x="7855" y="4366"/>
                      </a:lnTo>
                      <a:lnTo>
                        <a:pt x="7892" y="4224"/>
                      </a:lnTo>
                      <a:lnTo>
                        <a:pt x="7895" y="4131"/>
                      </a:lnTo>
                      <a:cubicBezTo>
                        <a:pt x="7944" y="4086"/>
                        <a:pt x="8018" y="4105"/>
                        <a:pt x="8045" y="4171"/>
                      </a:cubicBezTo>
                      <a:cubicBezTo>
                        <a:pt x="8064" y="4220"/>
                        <a:pt x="8052" y="4287"/>
                        <a:pt x="8093" y="4316"/>
                      </a:cubicBezTo>
                      <a:cubicBezTo>
                        <a:pt x="8142" y="4352"/>
                        <a:pt x="8194" y="4293"/>
                        <a:pt x="8235" y="4236"/>
                      </a:cubicBezTo>
                      <a:cubicBezTo>
                        <a:pt x="8263" y="4196"/>
                        <a:pt x="8297" y="4161"/>
                        <a:pt x="8339" y="4143"/>
                      </a:cubicBezTo>
                      <a:cubicBezTo>
                        <a:pt x="8407" y="4115"/>
                        <a:pt x="8482" y="4137"/>
                        <a:pt x="8530" y="4199"/>
                      </a:cubicBezTo>
                      <a:cubicBezTo>
                        <a:pt x="8551" y="4157"/>
                        <a:pt x="8569" y="4112"/>
                        <a:pt x="8583" y="4066"/>
                      </a:cubicBezTo>
                      <a:cubicBezTo>
                        <a:pt x="8611" y="3973"/>
                        <a:pt x="8625" y="3871"/>
                        <a:pt x="8682" y="3797"/>
                      </a:cubicBezTo>
                      <a:cubicBezTo>
                        <a:pt x="8723" y="3745"/>
                        <a:pt x="8782" y="3715"/>
                        <a:pt x="8843" y="3714"/>
                      </a:cubicBezTo>
                      <a:lnTo>
                        <a:pt x="8923" y="3850"/>
                      </a:lnTo>
                      <a:cubicBezTo>
                        <a:pt x="8870" y="3866"/>
                        <a:pt x="8825" y="3909"/>
                        <a:pt x="8803" y="3967"/>
                      </a:cubicBezTo>
                      <a:cubicBezTo>
                        <a:pt x="8776" y="4037"/>
                        <a:pt x="8785" y="4117"/>
                        <a:pt x="8824" y="4177"/>
                      </a:cubicBezTo>
                      <a:lnTo>
                        <a:pt x="9007" y="4131"/>
                      </a:lnTo>
                      <a:cubicBezTo>
                        <a:pt x="9034" y="4102"/>
                        <a:pt x="9065" y="4077"/>
                        <a:pt x="9098" y="4056"/>
                      </a:cubicBezTo>
                      <a:cubicBezTo>
                        <a:pt x="9161" y="4017"/>
                        <a:pt x="9232" y="3995"/>
                        <a:pt x="9304" y="3992"/>
                      </a:cubicBezTo>
                      <a:lnTo>
                        <a:pt x="9430" y="3982"/>
                      </a:lnTo>
                      <a:lnTo>
                        <a:pt x="9654" y="4102"/>
                      </a:lnTo>
                      <a:lnTo>
                        <a:pt x="9975" y="4130"/>
                      </a:lnTo>
                      <a:lnTo>
                        <a:pt x="9895" y="3948"/>
                      </a:lnTo>
                      <a:lnTo>
                        <a:pt x="9887" y="3785"/>
                      </a:lnTo>
                      <a:cubicBezTo>
                        <a:pt x="9916" y="3725"/>
                        <a:pt x="9978" y="3698"/>
                        <a:pt x="10034" y="3720"/>
                      </a:cubicBezTo>
                      <a:cubicBezTo>
                        <a:pt x="10079" y="3738"/>
                        <a:pt x="10109" y="3785"/>
                        <a:pt x="10141" y="3825"/>
                      </a:cubicBezTo>
                      <a:cubicBezTo>
                        <a:pt x="10204" y="3903"/>
                        <a:pt x="10282" y="3961"/>
                        <a:pt x="10369" y="3995"/>
                      </a:cubicBezTo>
                      <a:cubicBezTo>
                        <a:pt x="10377" y="3997"/>
                        <a:pt x="10385" y="4002"/>
                        <a:pt x="10392" y="4009"/>
                      </a:cubicBezTo>
                      <a:cubicBezTo>
                        <a:pt x="10411" y="4032"/>
                        <a:pt x="10412" y="4066"/>
                        <a:pt x="10417" y="4097"/>
                      </a:cubicBezTo>
                      <a:cubicBezTo>
                        <a:pt x="10430" y="4172"/>
                        <a:pt x="10475" y="4236"/>
                        <a:pt x="10537" y="4265"/>
                      </a:cubicBezTo>
                      <a:cubicBezTo>
                        <a:pt x="10563" y="4250"/>
                        <a:pt x="10585" y="4228"/>
                        <a:pt x="10602" y="4200"/>
                      </a:cubicBezTo>
                      <a:cubicBezTo>
                        <a:pt x="10689" y="4054"/>
                        <a:pt x="10611" y="3852"/>
                        <a:pt x="10457" y="3830"/>
                      </a:cubicBezTo>
                      <a:lnTo>
                        <a:pt x="10545" y="3713"/>
                      </a:lnTo>
                      <a:cubicBezTo>
                        <a:pt x="10580" y="3673"/>
                        <a:pt x="10611" y="3629"/>
                        <a:pt x="10639" y="3583"/>
                      </a:cubicBezTo>
                      <a:cubicBezTo>
                        <a:pt x="10709" y="3468"/>
                        <a:pt x="10758" y="3336"/>
                        <a:pt x="10781" y="3198"/>
                      </a:cubicBezTo>
                      <a:cubicBezTo>
                        <a:pt x="10852" y="3143"/>
                        <a:pt x="10948" y="3162"/>
                        <a:pt x="10998" y="3241"/>
                      </a:cubicBezTo>
                      <a:cubicBezTo>
                        <a:pt x="11032" y="3294"/>
                        <a:pt x="11037" y="3364"/>
                        <a:pt x="11012" y="3423"/>
                      </a:cubicBezTo>
                      <a:cubicBezTo>
                        <a:pt x="10972" y="3501"/>
                        <a:pt x="10943" y="3585"/>
                        <a:pt x="10926" y="3673"/>
                      </a:cubicBezTo>
                      <a:cubicBezTo>
                        <a:pt x="10909" y="3760"/>
                        <a:pt x="10903" y="3850"/>
                        <a:pt x="10910" y="3939"/>
                      </a:cubicBezTo>
                      <a:lnTo>
                        <a:pt x="10923" y="4114"/>
                      </a:lnTo>
                      <a:lnTo>
                        <a:pt x="10915" y="4243"/>
                      </a:lnTo>
                      <a:lnTo>
                        <a:pt x="10822" y="4410"/>
                      </a:lnTo>
                      <a:cubicBezTo>
                        <a:pt x="10793" y="4461"/>
                        <a:pt x="10771" y="4517"/>
                        <a:pt x="10757" y="4576"/>
                      </a:cubicBezTo>
                      <a:cubicBezTo>
                        <a:pt x="10748" y="4619"/>
                        <a:pt x="10742" y="4662"/>
                        <a:pt x="10741" y="4706"/>
                      </a:cubicBezTo>
                      <a:lnTo>
                        <a:pt x="10894" y="4647"/>
                      </a:lnTo>
                      <a:cubicBezTo>
                        <a:pt x="10939" y="4584"/>
                        <a:pt x="10975" y="4512"/>
                        <a:pt x="10998" y="4434"/>
                      </a:cubicBezTo>
                      <a:cubicBezTo>
                        <a:pt x="11025" y="4346"/>
                        <a:pt x="11036" y="4253"/>
                        <a:pt x="11030" y="4160"/>
                      </a:cubicBezTo>
                      <a:lnTo>
                        <a:pt x="11009" y="3938"/>
                      </a:lnTo>
                      <a:lnTo>
                        <a:pt x="11093" y="3540"/>
                      </a:lnTo>
                      <a:lnTo>
                        <a:pt x="11218" y="3453"/>
                      </a:lnTo>
                      <a:lnTo>
                        <a:pt x="11301" y="3462"/>
                      </a:lnTo>
                      <a:lnTo>
                        <a:pt x="11418" y="3487"/>
                      </a:lnTo>
                      <a:lnTo>
                        <a:pt x="11474" y="3320"/>
                      </a:lnTo>
                      <a:cubicBezTo>
                        <a:pt x="11481" y="3281"/>
                        <a:pt x="11498" y="3246"/>
                        <a:pt x="11523" y="3218"/>
                      </a:cubicBezTo>
                      <a:cubicBezTo>
                        <a:pt x="11589" y="3145"/>
                        <a:pt x="11693" y="3141"/>
                        <a:pt x="11764" y="3209"/>
                      </a:cubicBezTo>
                      <a:lnTo>
                        <a:pt x="11876" y="3117"/>
                      </a:lnTo>
                      <a:lnTo>
                        <a:pt x="11838" y="2990"/>
                      </a:lnTo>
                      <a:lnTo>
                        <a:pt x="11996" y="2886"/>
                      </a:lnTo>
                      <a:lnTo>
                        <a:pt x="12141" y="2738"/>
                      </a:lnTo>
                      <a:lnTo>
                        <a:pt x="12194" y="2569"/>
                      </a:lnTo>
                      <a:lnTo>
                        <a:pt x="12323" y="2470"/>
                      </a:lnTo>
                      <a:cubicBezTo>
                        <a:pt x="12346" y="2528"/>
                        <a:pt x="12392" y="2570"/>
                        <a:pt x="12446" y="2584"/>
                      </a:cubicBezTo>
                      <a:cubicBezTo>
                        <a:pt x="12513" y="2602"/>
                        <a:pt x="12584" y="2574"/>
                        <a:pt x="12628" y="2513"/>
                      </a:cubicBezTo>
                      <a:cubicBezTo>
                        <a:pt x="12596" y="2477"/>
                        <a:pt x="12571" y="2432"/>
                        <a:pt x="12556" y="2383"/>
                      </a:cubicBezTo>
                      <a:cubicBezTo>
                        <a:pt x="12507" y="2228"/>
                        <a:pt x="12554" y="2054"/>
                        <a:pt x="12671" y="1958"/>
                      </a:cubicBezTo>
                      <a:lnTo>
                        <a:pt x="12304" y="2202"/>
                      </a:lnTo>
                      <a:cubicBezTo>
                        <a:pt x="12291" y="2154"/>
                        <a:pt x="12262" y="2114"/>
                        <a:pt x="12224" y="2091"/>
                      </a:cubicBezTo>
                      <a:cubicBezTo>
                        <a:pt x="12154" y="2049"/>
                        <a:pt x="12071" y="2070"/>
                        <a:pt x="11993" y="2063"/>
                      </a:cubicBezTo>
                      <a:cubicBezTo>
                        <a:pt x="11889" y="2053"/>
                        <a:pt x="11793" y="1993"/>
                        <a:pt x="11731" y="1896"/>
                      </a:cubicBezTo>
                      <a:lnTo>
                        <a:pt x="11883" y="1723"/>
                      </a:lnTo>
                      <a:cubicBezTo>
                        <a:pt x="11938" y="1710"/>
                        <a:pt x="11995" y="1707"/>
                        <a:pt x="12051" y="1714"/>
                      </a:cubicBezTo>
                      <a:cubicBezTo>
                        <a:pt x="12150" y="1728"/>
                        <a:pt x="12244" y="1772"/>
                        <a:pt x="12321" y="1844"/>
                      </a:cubicBezTo>
                      <a:lnTo>
                        <a:pt x="12401" y="1900"/>
                      </a:lnTo>
                      <a:lnTo>
                        <a:pt x="12758" y="1965"/>
                      </a:lnTo>
                      <a:lnTo>
                        <a:pt x="12684" y="2143"/>
                      </a:lnTo>
                      <a:lnTo>
                        <a:pt x="12730" y="2287"/>
                      </a:lnTo>
                      <a:lnTo>
                        <a:pt x="12842" y="2306"/>
                      </a:lnTo>
                      <a:lnTo>
                        <a:pt x="13016" y="2278"/>
                      </a:lnTo>
                      <a:lnTo>
                        <a:pt x="13142" y="2371"/>
                      </a:lnTo>
                      <a:lnTo>
                        <a:pt x="13211" y="2525"/>
                      </a:lnTo>
                      <a:lnTo>
                        <a:pt x="13184" y="2648"/>
                      </a:lnTo>
                      <a:lnTo>
                        <a:pt x="13232" y="2743"/>
                      </a:lnTo>
                      <a:cubicBezTo>
                        <a:pt x="13311" y="2754"/>
                        <a:pt x="13391" y="2757"/>
                        <a:pt x="13471" y="2752"/>
                      </a:cubicBezTo>
                      <a:cubicBezTo>
                        <a:pt x="13547" y="2746"/>
                        <a:pt x="13623" y="2733"/>
                        <a:pt x="13698" y="2724"/>
                      </a:cubicBezTo>
                      <a:cubicBezTo>
                        <a:pt x="13781" y="2714"/>
                        <a:pt x="13864" y="2710"/>
                        <a:pt x="13947" y="2712"/>
                      </a:cubicBezTo>
                      <a:lnTo>
                        <a:pt x="13837" y="2552"/>
                      </a:lnTo>
                      <a:cubicBezTo>
                        <a:pt x="13838" y="2510"/>
                        <a:pt x="13852" y="2470"/>
                        <a:pt x="13878" y="2441"/>
                      </a:cubicBezTo>
                      <a:cubicBezTo>
                        <a:pt x="13958" y="2347"/>
                        <a:pt x="14086" y="2387"/>
                        <a:pt x="14194" y="2450"/>
                      </a:cubicBezTo>
                      <a:cubicBezTo>
                        <a:pt x="14304" y="2515"/>
                        <a:pt x="14409" y="2591"/>
                        <a:pt x="14507" y="2678"/>
                      </a:cubicBezTo>
                      <a:lnTo>
                        <a:pt x="14721" y="2638"/>
                      </a:lnTo>
                      <a:lnTo>
                        <a:pt x="14593" y="2454"/>
                      </a:lnTo>
                      <a:lnTo>
                        <a:pt x="14794" y="2410"/>
                      </a:lnTo>
                      <a:lnTo>
                        <a:pt x="14783" y="2198"/>
                      </a:lnTo>
                      <a:lnTo>
                        <a:pt x="14658" y="2025"/>
                      </a:lnTo>
                      <a:lnTo>
                        <a:pt x="14521" y="1970"/>
                      </a:lnTo>
                      <a:cubicBezTo>
                        <a:pt x="14423" y="2046"/>
                        <a:pt x="14293" y="2046"/>
                        <a:pt x="14195" y="1970"/>
                      </a:cubicBezTo>
                      <a:cubicBezTo>
                        <a:pt x="14116" y="1909"/>
                        <a:pt x="14069" y="1807"/>
                        <a:pt x="14069" y="1698"/>
                      </a:cubicBezTo>
                      <a:cubicBezTo>
                        <a:pt x="14068" y="1611"/>
                        <a:pt x="14143" y="1551"/>
                        <a:pt x="14213" y="1581"/>
                      </a:cubicBezTo>
                      <a:cubicBezTo>
                        <a:pt x="14278" y="1609"/>
                        <a:pt x="14304" y="1714"/>
                        <a:pt x="14377" y="1720"/>
                      </a:cubicBezTo>
                      <a:cubicBezTo>
                        <a:pt x="14425" y="1724"/>
                        <a:pt x="14462" y="1677"/>
                        <a:pt x="14508" y="1664"/>
                      </a:cubicBezTo>
                      <a:cubicBezTo>
                        <a:pt x="14579" y="1644"/>
                        <a:pt x="14650" y="1701"/>
                        <a:pt x="14658" y="1785"/>
                      </a:cubicBezTo>
                      <a:lnTo>
                        <a:pt x="14779" y="1865"/>
                      </a:lnTo>
                      <a:lnTo>
                        <a:pt x="14869" y="1881"/>
                      </a:lnTo>
                      <a:cubicBezTo>
                        <a:pt x="14923" y="1923"/>
                        <a:pt x="14996" y="1905"/>
                        <a:pt x="15030" y="1841"/>
                      </a:cubicBezTo>
                      <a:cubicBezTo>
                        <a:pt x="15049" y="1805"/>
                        <a:pt x="15051" y="1757"/>
                        <a:pt x="15080" y="1730"/>
                      </a:cubicBezTo>
                      <a:cubicBezTo>
                        <a:pt x="15120" y="1694"/>
                        <a:pt x="15174" y="1719"/>
                        <a:pt x="15222" y="1739"/>
                      </a:cubicBezTo>
                      <a:cubicBezTo>
                        <a:pt x="15297" y="1770"/>
                        <a:pt x="15377" y="1777"/>
                        <a:pt x="15454" y="1762"/>
                      </a:cubicBezTo>
                      <a:lnTo>
                        <a:pt x="15350" y="1521"/>
                      </a:lnTo>
                      <a:lnTo>
                        <a:pt x="15459" y="1450"/>
                      </a:lnTo>
                      <a:cubicBezTo>
                        <a:pt x="15512" y="1438"/>
                        <a:pt x="15565" y="1438"/>
                        <a:pt x="15617" y="1450"/>
                      </a:cubicBezTo>
                      <a:cubicBezTo>
                        <a:pt x="15658" y="1460"/>
                        <a:pt x="15698" y="1476"/>
                        <a:pt x="15738" y="1464"/>
                      </a:cubicBezTo>
                      <a:cubicBezTo>
                        <a:pt x="15827" y="1435"/>
                        <a:pt x="15853" y="1302"/>
                        <a:pt x="15783" y="1232"/>
                      </a:cubicBezTo>
                      <a:lnTo>
                        <a:pt x="15863" y="1115"/>
                      </a:lnTo>
                      <a:lnTo>
                        <a:pt x="15767" y="961"/>
                      </a:lnTo>
                      <a:lnTo>
                        <a:pt x="15847" y="807"/>
                      </a:lnTo>
                      <a:lnTo>
                        <a:pt x="15829" y="671"/>
                      </a:lnTo>
                      <a:lnTo>
                        <a:pt x="15831" y="495"/>
                      </a:lnTo>
                      <a:lnTo>
                        <a:pt x="15968" y="430"/>
                      </a:lnTo>
                      <a:lnTo>
                        <a:pt x="16069" y="323"/>
                      </a:lnTo>
                      <a:lnTo>
                        <a:pt x="16152" y="233"/>
                      </a:lnTo>
                      <a:lnTo>
                        <a:pt x="16137" y="92"/>
                      </a:lnTo>
                      <a:lnTo>
                        <a:pt x="16184" y="19"/>
                      </a:lnTo>
                      <a:lnTo>
                        <a:pt x="16291" y="0"/>
                      </a:lnTo>
                      <a:lnTo>
                        <a:pt x="16414" y="7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35" name="iṧļïḍe"/>
                <p:cNvSpPr/>
                <p:nvPr>
                  <p:custDataLst>
                    <p:tags r:id="rId8"/>
                  </p:custDataLst>
                </p:nvPr>
              </p:nvSpPr>
              <p:spPr bwMode="auto">
                <a:xfrm>
                  <a:off x="6585629" y="2893680"/>
                  <a:ext cx="43039" cy="30461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8632" y="0"/>
                      </a:moveTo>
                      <a:lnTo>
                        <a:pt x="0" y="3082"/>
                      </a:lnTo>
                      <a:lnTo>
                        <a:pt x="7000" y="18486"/>
                      </a:lnTo>
                      <a:lnTo>
                        <a:pt x="19029" y="21600"/>
                      </a:lnTo>
                      <a:lnTo>
                        <a:pt x="21600" y="8368"/>
                      </a:lnTo>
                      <a:lnTo>
                        <a:pt x="863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36" name="iSlîḓé"/>
                <p:cNvSpPr/>
                <p:nvPr>
                  <p:custDataLst>
                    <p:tags r:id="rId9"/>
                  </p:custDataLst>
                </p:nvPr>
              </p:nvSpPr>
              <p:spPr bwMode="auto">
                <a:xfrm>
                  <a:off x="5706391" y="3005146"/>
                  <a:ext cx="133908" cy="65618"/>
                </a:xfrm>
                <a:custGeom>
                  <a:avLst/>
                  <a:gdLst>
                    <a:gd name="T0" fmla="+- 0 11336 1398"/>
                    <a:gd name="T1" fmla="*/ T0 w 19876"/>
                    <a:gd name="T2" fmla="*/ 9687 h 19374"/>
                    <a:gd name="T3" fmla="+- 0 11336 1398"/>
                    <a:gd name="T4" fmla="*/ T3 w 19876"/>
                    <a:gd name="T5" fmla="*/ 9687 h 19374"/>
                    <a:gd name="T6" fmla="+- 0 11336 1398"/>
                    <a:gd name="T7" fmla="*/ T6 w 19876"/>
                    <a:gd name="T8" fmla="*/ 9687 h 19374"/>
                    <a:gd name="T9" fmla="+- 0 11336 1398"/>
                    <a:gd name="T10" fmla="*/ T9 w 19876"/>
                    <a:gd name="T11" fmla="*/ 9687 h 19374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876" h="19374">
                      <a:moveTo>
                        <a:pt x="11133" y="0"/>
                      </a:moveTo>
                      <a:lnTo>
                        <a:pt x="6959" y="607"/>
                      </a:lnTo>
                      <a:lnTo>
                        <a:pt x="4043" y="4923"/>
                      </a:lnTo>
                      <a:cubicBezTo>
                        <a:pt x="5085" y="5164"/>
                        <a:pt x="5631" y="7507"/>
                        <a:pt x="5052" y="9245"/>
                      </a:cubicBezTo>
                      <a:cubicBezTo>
                        <a:pt x="4056" y="12232"/>
                        <a:pt x="1643" y="9217"/>
                        <a:pt x="508" y="11716"/>
                      </a:cubicBezTo>
                      <a:cubicBezTo>
                        <a:pt x="-1398" y="15913"/>
                        <a:pt x="2573" y="21600"/>
                        <a:pt x="3969" y="16673"/>
                      </a:cubicBezTo>
                      <a:lnTo>
                        <a:pt x="7016" y="12580"/>
                      </a:lnTo>
                      <a:cubicBezTo>
                        <a:pt x="7508" y="11720"/>
                        <a:pt x="8237" y="11675"/>
                        <a:pt x="8754" y="12472"/>
                      </a:cubicBezTo>
                      <a:cubicBezTo>
                        <a:pt x="9848" y="14158"/>
                        <a:pt x="9412" y="17626"/>
                        <a:pt x="8048" y="18091"/>
                      </a:cubicBezTo>
                      <a:cubicBezTo>
                        <a:pt x="9106" y="19886"/>
                        <a:pt x="10676" y="19787"/>
                        <a:pt x="11674" y="17861"/>
                      </a:cubicBezTo>
                      <a:cubicBezTo>
                        <a:pt x="12523" y="16224"/>
                        <a:pt x="12720" y="13662"/>
                        <a:pt x="12156" y="11594"/>
                      </a:cubicBezTo>
                      <a:cubicBezTo>
                        <a:pt x="12898" y="11139"/>
                        <a:pt x="13663" y="10850"/>
                        <a:pt x="14437" y="10731"/>
                      </a:cubicBezTo>
                      <a:cubicBezTo>
                        <a:pt x="15813" y="10520"/>
                        <a:pt x="17197" y="10850"/>
                        <a:pt x="18510" y="11702"/>
                      </a:cubicBezTo>
                      <a:cubicBezTo>
                        <a:pt x="19710" y="10349"/>
                        <a:pt x="20202" y="7411"/>
                        <a:pt x="19651" y="4896"/>
                      </a:cubicBezTo>
                      <a:cubicBezTo>
                        <a:pt x="18992" y="1894"/>
                        <a:pt x="17172" y="688"/>
                        <a:pt x="15740" y="2304"/>
                      </a:cubicBezTo>
                      <a:lnTo>
                        <a:pt x="13649" y="3263"/>
                      </a:lnTo>
                      <a:lnTo>
                        <a:pt x="1113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37" name="iṡḷiḓé"/>
                <p:cNvSpPr/>
                <p:nvPr>
                  <p:custDataLst>
                    <p:tags r:id="rId10"/>
                  </p:custDataLst>
                </p:nvPr>
              </p:nvSpPr>
              <p:spPr bwMode="auto">
                <a:xfrm>
                  <a:off x="5888921" y="3062092"/>
                  <a:ext cx="92376" cy="33647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8098" y="0"/>
                      </a:moveTo>
                      <a:lnTo>
                        <a:pt x="2985" y="1410"/>
                      </a:lnTo>
                      <a:lnTo>
                        <a:pt x="0" y="15756"/>
                      </a:lnTo>
                      <a:lnTo>
                        <a:pt x="6488" y="18311"/>
                      </a:lnTo>
                      <a:cubicBezTo>
                        <a:pt x="7420" y="14861"/>
                        <a:pt x="8940" y="12992"/>
                        <a:pt x="10498" y="13377"/>
                      </a:cubicBezTo>
                      <a:cubicBezTo>
                        <a:pt x="12159" y="13788"/>
                        <a:pt x="13603" y="16678"/>
                        <a:pt x="14253" y="20895"/>
                      </a:cubicBezTo>
                      <a:lnTo>
                        <a:pt x="17075" y="21600"/>
                      </a:lnTo>
                      <a:lnTo>
                        <a:pt x="21087" y="12466"/>
                      </a:lnTo>
                      <a:lnTo>
                        <a:pt x="21600" y="1250"/>
                      </a:lnTo>
                      <a:lnTo>
                        <a:pt x="15450" y="2689"/>
                      </a:lnTo>
                      <a:lnTo>
                        <a:pt x="809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38" name="iṩļíḍe"/>
                <p:cNvSpPr/>
                <p:nvPr>
                  <p:custDataLst>
                    <p:tags r:id="rId11"/>
                  </p:custDataLst>
                </p:nvPr>
              </p:nvSpPr>
              <p:spPr bwMode="auto">
                <a:xfrm>
                  <a:off x="5338821" y="2931053"/>
                  <a:ext cx="91026" cy="7733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8696" y="0"/>
                      </a:moveTo>
                      <a:lnTo>
                        <a:pt x="14560" y="294"/>
                      </a:lnTo>
                      <a:lnTo>
                        <a:pt x="12590" y="3470"/>
                      </a:lnTo>
                      <a:lnTo>
                        <a:pt x="8156" y="4070"/>
                      </a:lnTo>
                      <a:lnTo>
                        <a:pt x="6354" y="6511"/>
                      </a:lnTo>
                      <a:lnTo>
                        <a:pt x="0" y="10089"/>
                      </a:lnTo>
                      <a:lnTo>
                        <a:pt x="57" y="15915"/>
                      </a:lnTo>
                      <a:lnTo>
                        <a:pt x="1412" y="19977"/>
                      </a:lnTo>
                      <a:lnTo>
                        <a:pt x="7045" y="21600"/>
                      </a:lnTo>
                      <a:lnTo>
                        <a:pt x="9390" y="17103"/>
                      </a:lnTo>
                      <a:lnTo>
                        <a:pt x="11462" y="13538"/>
                      </a:lnTo>
                      <a:lnTo>
                        <a:pt x="14588" y="12005"/>
                      </a:lnTo>
                      <a:lnTo>
                        <a:pt x="18735" y="8147"/>
                      </a:lnTo>
                      <a:lnTo>
                        <a:pt x="21600" y="3661"/>
                      </a:lnTo>
                      <a:lnTo>
                        <a:pt x="1869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39" name="íSḷîďè"/>
                <p:cNvSpPr/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5802202" y="3163727"/>
                  <a:ext cx="188785" cy="141106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557" y="1218"/>
                      </a:moveTo>
                      <a:lnTo>
                        <a:pt x="17140" y="2520"/>
                      </a:lnTo>
                      <a:lnTo>
                        <a:pt x="14445" y="1407"/>
                      </a:lnTo>
                      <a:lnTo>
                        <a:pt x="12396" y="3074"/>
                      </a:lnTo>
                      <a:lnTo>
                        <a:pt x="10239" y="4971"/>
                      </a:lnTo>
                      <a:lnTo>
                        <a:pt x="7744" y="6644"/>
                      </a:lnTo>
                      <a:cubicBezTo>
                        <a:pt x="7092" y="7326"/>
                        <a:pt x="6435" y="7999"/>
                        <a:pt x="5772" y="8661"/>
                      </a:cubicBezTo>
                      <a:cubicBezTo>
                        <a:pt x="4973" y="9460"/>
                        <a:pt x="4166" y="10244"/>
                        <a:pt x="3351" y="11013"/>
                      </a:cubicBezTo>
                      <a:cubicBezTo>
                        <a:pt x="2585" y="11419"/>
                        <a:pt x="1897" y="12051"/>
                        <a:pt x="1340" y="12862"/>
                      </a:cubicBezTo>
                      <a:cubicBezTo>
                        <a:pt x="660" y="13852"/>
                        <a:pt x="196" y="15072"/>
                        <a:pt x="0" y="16391"/>
                      </a:cubicBezTo>
                      <a:lnTo>
                        <a:pt x="772" y="18967"/>
                      </a:lnTo>
                      <a:lnTo>
                        <a:pt x="2489" y="21600"/>
                      </a:lnTo>
                      <a:lnTo>
                        <a:pt x="4744" y="21096"/>
                      </a:lnTo>
                      <a:lnTo>
                        <a:pt x="4828" y="17399"/>
                      </a:lnTo>
                      <a:lnTo>
                        <a:pt x="5456" y="14717"/>
                      </a:lnTo>
                      <a:lnTo>
                        <a:pt x="8088" y="13373"/>
                      </a:lnTo>
                      <a:lnTo>
                        <a:pt x="9428" y="12253"/>
                      </a:lnTo>
                      <a:lnTo>
                        <a:pt x="10762" y="10796"/>
                      </a:lnTo>
                      <a:lnTo>
                        <a:pt x="12102" y="9844"/>
                      </a:lnTo>
                      <a:lnTo>
                        <a:pt x="13693" y="8220"/>
                      </a:lnTo>
                      <a:lnTo>
                        <a:pt x="15158" y="6763"/>
                      </a:lnTo>
                      <a:cubicBezTo>
                        <a:pt x="15599" y="6284"/>
                        <a:pt x="16114" y="5939"/>
                        <a:pt x="16665" y="5755"/>
                      </a:cubicBezTo>
                      <a:cubicBezTo>
                        <a:pt x="17284" y="5548"/>
                        <a:pt x="17931" y="5548"/>
                        <a:pt x="18549" y="5755"/>
                      </a:cubicBezTo>
                      <a:lnTo>
                        <a:pt x="20810" y="4467"/>
                      </a:lnTo>
                      <a:lnTo>
                        <a:pt x="21600" y="2675"/>
                      </a:lnTo>
                      <a:lnTo>
                        <a:pt x="21145" y="0"/>
                      </a:lnTo>
                      <a:lnTo>
                        <a:pt x="19557" y="12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40" name="îś1idè"/>
                <p:cNvSpPr/>
                <p:nvPr>
                  <p:custDataLst>
                    <p:tags r:id="rId13"/>
                  </p:custDataLst>
                </p:nvPr>
              </p:nvSpPr>
              <p:spPr bwMode="auto">
                <a:xfrm>
                  <a:off x="6772818" y="2866607"/>
                  <a:ext cx="23789" cy="2906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8475" y="0"/>
                      </a:moveTo>
                      <a:lnTo>
                        <a:pt x="0" y="6186"/>
                      </a:lnTo>
                      <a:lnTo>
                        <a:pt x="6885" y="21600"/>
                      </a:lnTo>
                      <a:lnTo>
                        <a:pt x="21600" y="21600"/>
                      </a:lnTo>
                      <a:lnTo>
                        <a:pt x="13961" y="7762"/>
                      </a:lnTo>
                      <a:lnTo>
                        <a:pt x="847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41" name="íŝļíḍe"/>
                <p:cNvSpPr/>
                <p:nvPr>
                  <p:custDataLst>
                    <p:tags r:id="rId14"/>
                  </p:custDataLst>
                </p:nvPr>
              </p:nvSpPr>
              <p:spPr bwMode="auto">
                <a:xfrm>
                  <a:off x="7112003" y="3432667"/>
                  <a:ext cx="157818" cy="63671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5027" y="0"/>
                      </a:moveTo>
                      <a:lnTo>
                        <a:pt x="4076" y="535"/>
                      </a:lnTo>
                      <a:lnTo>
                        <a:pt x="5478" y="1095"/>
                      </a:lnTo>
                      <a:lnTo>
                        <a:pt x="5928" y="1788"/>
                      </a:lnTo>
                      <a:cubicBezTo>
                        <a:pt x="5845" y="2008"/>
                        <a:pt x="5896" y="2230"/>
                        <a:pt x="6079" y="2446"/>
                      </a:cubicBezTo>
                      <a:cubicBezTo>
                        <a:pt x="6323" y="2736"/>
                        <a:pt x="6800" y="3010"/>
                        <a:pt x="7481" y="3253"/>
                      </a:cubicBezTo>
                      <a:lnTo>
                        <a:pt x="6786" y="4147"/>
                      </a:lnTo>
                      <a:lnTo>
                        <a:pt x="6786" y="4778"/>
                      </a:lnTo>
                      <a:lnTo>
                        <a:pt x="6486" y="5337"/>
                      </a:lnTo>
                      <a:lnTo>
                        <a:pt x="5434" y="5896"/>
                      </a:lnTo>
                      <a:lnTo>
                        <a:pt x="3086" y="6105"/>
                      </a:lnTo>
                      <a:lnTo>
                        <a:pt x="0" y="6031"/>
                      </a:lnTo>
                      <a:lnTo>
                        <a:pt x="732" y="6648"/>
                      </a:lnTo>
                      <a:lnTo>
                        <a:pt x="1680" y="6943"/>
                      </a:lnTo>
                      <a:lnTo>
                        <a:pt x="2713" y="7426"/>
                      </a:lnTo>
                      <a:lnTo>
                        <a:pt x="1862" y="7970"/>
                      </a:lnTo>
                      <a:lnTo>
                        <a:pt x="1862" y="8440"/>
                      </a:lnTo>
                      <a:cubicBezTo>
                        <a:pt x="2702" y="8643"/>
                        <a:pt x="3473" y="8863"/>
                        <a:pt x="4165" y="9098"/>
                      </a:cubicBezTo>
                      <a:cubicBezTo>
                        <a:pt x="4737" y="9292"/>
                        <a:pt x="5253" y="9495"/>
                        <a:pt x="5712" y="9706"/>
                      </a:cubicBezTo>
                      <a:lnTo>
                        <a:pt x="8216" y="10191"/>
                      </a:lnTo>
                      <a:lnTo>
                        <a:pt x="10219" y="10737"/>
                      </a:lnTo>
                      <a:cubicBezTo>
                        <a:pt x="11028" y="10971"/>
                        <a:pt x="11656" y="11241"/>
                        <a:pt x="12072" y="11531"/>
                      </a:cubicBezTo>
                      <a:cubicBezTo>
                        <a:pt x="12429" y="11780"/>
                        <a:pt x="12624" y="12041"/>
                        <a:pt x="12823" y="12301"/>
                      </a:cubicBezTo>
                      <a:cubicBezTo>
                        <a:pt x="13073" y="12627"/>
                        <a:pt x="13329" y="12961"/>
                        <a:pt x="12973" y="13282"/>
                      </a:cubicBezTo>
                      <a:cubicBezTo>
                        <a:pt x="12613" y="13606"/>
                        <a:pt x="11671" y="13871"/>
                        <a:pt x="10419" y="14001"/>
                      </a:cubicBezTo>
                      <a:lnTo>
                        <a:pt x="11233" y="14543"/>
                      </a:lnTo>
                      <a:lnTo>
                        <a:pt x="12729" y="15137"/>
                      </a:lnTo>
                      <a:lnTo>
                        <a:pt x="11978" y="15867"/>
                      </a:lnTo>
                      <a:lnTo>
                        <a:pt x="10282" y="16053"/>
                      </a:lnTo>
                      <a:lnTo>
                        <a:pt x="8579" y="16698"/>
                      </a:lnTo>
                      <a:lnTo>
                        <a:pt x="7276" y="17207"/>
                      </a:lnTo>
                      <a:lnTo>
                        <a:pt x="6726" y="17541"/>
                      </a:lnTo>
                      <a:lnTo>
                        <a:pt x="6476" y="18321"/>
                      </a:lnTo>
                      <a:lnTo>
                        <a:pt x="5875" y="18841"/>
                      </a:lnTo>
                      <a:lnTo>
                        <a:pt x="5173" y="19549"/>
                      </a:lnTo>
                      <a:lnTo>
                        <a:pt x="4172" y="20205"/>
                      </a:lnTo>
                      <a:lnTo>
                        <a:pt x="3627" y="20813"/>
                      </a:lnTo>
                      <a:lnTo>
                        <a:pt x="3326" y="21420"/>
                      </a:lnTo>
                      <a:lnTo>
                        <a:pt x="5668" y="21386"/>
                      </a:lnTo>
                      <a:cubicBezTo>
                        <a:pt x="5278" y="21262"/>
                        <a:pt x="5344" y="21084"/>
                        <a:pt x="5818" y="20979"/>
                      </a:cubicBezTo>
                      <a:cubicBezTo>
                        <a:pt x="7485" y="20613"/>
                        <a:pt x="9733" y="21220"/>
                        <a:pt x="8115" y="21600"/>
                      </a:cubicBezTo>
                      <a:lnTo>
                        <a:pt x="10970" y="20969"/>
                      </a:lnTo>
                      <a:lnTo>
                        <a:pt x="11121" y="20424"/>
                      </a:lnTo>
                      <a:lnTo>
                        <a:pt x="11121" y="19906"/>
                      </a:lnTo>
                      <a:lnTo>
                        <a:pt x="11871" y="19471"/>
                      </a:lnTo>
                      <a:lnTo>
                        <a:pt x="13362" y="19285"/>
                      </a:lnTo>
                      <a:lnTo>
                        <a:pt x="14213" y="18652"/>
                      </a:lnTo>
                      <a:lnTo>
                        <a:pt x="14514" y="18182"/>
                      </a:lnTo>
                      <a:lnTo>
                        <a:pt x="15665" y="17735"/>
                      </a:lnTo>
                      <a:cubicBezTo>
                        <a:pt x="16281" y="17732"/>
                        <a:pt x="16877" y="17680"/>
                        <a:pt x="17362" y="17586"/>
                      </a:cubicBezTo>
                      <a:cubicBezTo>
                        <a:pt x="19077" y="17253"/>
                        <a:pt x="19001" y="16604"/>
                        <a:pt x="17212" y="16296"/>
                      </a:cubicBezTo>
                      <a:lnTo>
                        <a:pt x="18101" y="15629"/>
                      </a:lnTo>
                      <a:lnTo>
                        <a:pt x="20204" y="15108"/>
                      </a:lnTo>
                      <a:lnTo>
                        <a:pt x="21600" y="14810"/>
                      </a:lnTo>
                      <a:lnTo>
                        <a:pt x="21199" y="13668"/>
                      </a:lnTo>
                      <a:cubicBezTo>
                        <a:pt x="20175" y="13471"/>
                        <a:pt x="19280" y="13237"/>
                        <a:pt x="18545" y="12973"/>
                      </a:cubicBezTo>
                      <a:cubicBezTo>
                        <a:pt x="17916" y="12747"/>
                        <a:pt x="17411" y="12501"/>
                        <a:pt x="17043" y="12242"/>
                      </a:cubicBezTo>
                      <a:lnTo>
                        <a:pt x="14996" y="11623"/>
                      </a:lnTo>
                      <a:lnTo>
                        <a:pt x="15447" y="10990"/>
                      </a:lnTo>
                      <a:lnTo>
                        <a:pt x="15146" y="10397"/>
                      </a:lnTo>
                      <a:lnTo>
                        <a:pt x="14000" y="10116"/>
                      </a:lnTo>
                      <a:lnTo>
                        <a:pt x="12955" y="9795"/>
                      </a:lnTo>
                      <a:cubicBezTo>
                        <a:pt x="12304" y="9688"/>
                        <a:pt x="11655" y="9580"/>
                        <a:pt x="11008" y="9472"/>
                      </a:cubicBezTo>
                      <a:cubicBezTo>
                        <a:pt x="9888" y="9284"/>
                        <a:pt x="8773" y="9095"/>
                        <a:pt x="7665" y="8903"/>
                      </a:cubicBezTo>
                      <a:cubicBezTo>
                        <a:pt x="6921" y="8859"/>
                        <a:pt x="6364" y="8706"/>
                        <a:pt x="6263" y="8518"/>
                      </a:cubicBezTo>
                      <a:cubicBezTo>
                        <a:pt x="6095" y="8204"/>
                        <a:pt x="7144" y="7932"/>
                        <a:pt x="8416" y="7961"/>
                      </a:cubicBezTo>
                      <a:lnTo>
                        <a:pt x="9668" y="7241"/>
                      </a:lnTo>
                      <a:cubicBezTo>
                        <a:pt x="9613" y="7043"/>
                        <a:pt x="9613" y="6844"/>
                        <a:pt x="9668" y="6646"/>
                      </a:cubicBezTo>
                      <a:cubicBezTo>
                        <a:pt x="9762" y="6309"/>
                        <a:pt x="10014" y="5976"/>
                        <a:pt x="10419" y="5653"/>
                      </a:cubicBezTo>
                      <a:lnTo>
                        <a:pt x="10714" y="5207"/>
                      </a:lnTo>
                      <a:lnTo>
                        <a:pt x="9368" y="5095"/>
                      </a:lnTo>
                      <a:lnTo>
                        <a:pt x="9067" y="4412"/>
                      </a:lnTo>
                      <a:lnTo>
                        <a:pt x="9211" y="3610"/>
                      </a:lnTo>
                      <a:lnTo>
                        <a:pt x="8498" y="2742"/>
                      </a:lnTo>
                      <a:lnTo>
                        <a:pt x="7747" y="1777"/>
                      </a:lnTo>
                      <a:lnTo>
                        <a:pt x="5850" y="466"/>
                      </a:lnTo>
                      <a:lnTo>
                        <a:pt x="502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42" name="ïślîdê"/>
                <p:cNvSpPr/>
                <p:nvPr>
                  <p:custDataLst>
                    <p:tags r:id="rId15"/>
                  </p:custDataLst>
                </p:nvPr>
              </p:nvSpPr>
              <p:spPr bwMode="auto">
                <a:xfrm>
                  <a:off x="7185050" y="4135955"/>
                  <a:ext cx="20042" cy="3324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3458" y="0"/>
                      </a:moveTo>
                      <a:lnTo>
                        <a:pt x="0" y="8825"/>
                      </a:lnTo>
                      <a:lnTo>
                        <a:pt x="6965" y="21600"/>
                      </a:lnTo>
                      <a:lnTo>
                        <a:pt x="21600" y="14944"/>
                      </a:lnTo>
                      <a:lnTo>
                        <a:pt x="1345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43" name="iṡľidé"/>
                <p:cNvSpPr/>
                <p:nvPr>
                  <p:custDataLst>
                    <p:tags r:id="rId16"/>
                  </p:custDataLst>
                </p:nvPr>
              </p:nvSpPr>
              <p:spPr bwMode="auto">
                <a:xfrm>
                  <a:off x="7179195" y="4201381"/>
                  <a:ext cx="21982" cy="36457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719" y="6002"/>
                      </a:moveTo>
                      <a:lnTo>
                        <a:pt x="0" y="12531"/>
                      </a:lnTo>
                      <a:lnTo>
                        <a:pt x="3624" y="21600"/>
                      </a:lnTo>
                      <a:lnTo>
                        <a:pt x="19442" y="19432"/>
                      </a:lnTo>
                      <a:lnTo>
                        <a:pt x="21600" y="7102"/>
                      </a:lnTo>
                      <a:lnTo>
                        <a:pt x="9733" y="0"/>
                      </a:lnTo>
                      <a:lnTo>
                        <a:pt x="719" y="600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44" name="ïṧlîḍè"/>
                <p:cNvSpPr/>
                <p:nvPr>
                  <p:custDataLst>
                    <p:tags r:id="rId17"/>
                  </p:custDataLst>
                </p:nvPr>
              </p:nvSpPr>
              <p:spPr bwMode="auto">
                <a:xfrm>
                  <a:off x="7074258" y="4323890"/>
                  <a:ext cx="38453" cy="98974"/>
                </a:xfrm>
                <a:custGeom>
                  <a:avLst/>
                  <a:gdLst>
                    <a:gd name="T0" fmla="+- 0 10748 87"/>
                    <a:gd name="T1" fmla="*/ T0 w 21323"/>
                    <a:gd name="T2" fmla="*/ 10800 h 21600"/>
                    <a:gd name="T3" fmla="+- 0 10748 87"/>
                    <a:gd name="T4" fmla="*/ T3 w 21323"/>
                    <a:gd name="T5" fmla="*/ 10800 h 21600"/>
                    <a:gd name="T6" fmla="+- 0 10748 87"/>
                    <a:gd name="T7" fmla="*/ T6 w 21323"/>
                    <a:gd name="T8" fmla="*/ 10800 h 21600"/>
                    <a:gd name="T9" fmla="+- 0 10748 87"/>
                    <a:gd name="T10" fmla="*/ T9 w 21323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323" h="21600">
                      <a:moveTo>
                        <a:pt x="10762" y="0"/>
                      </a:moveTo>
                      <a:lnTo>
                        <a:pt x="2490" y="2455"/>
                      </a:lnTo>
                      <a:lnTo>
                        <a:pt x="186" y="8274"/>
                      </a:lnTo>
                      <a:cubicBezTo>
                        <a:pt x="-87" y="9763"/>
                        <a:pt x="-59" y="11259"/>
                        <a:pt x="271" y="12746"/>
                      </a:cubicBezTo>
                      <a:cubicBezTo>
                        <a:pt x="684" y="14610"/>
                        <a:pt x="1568" y="16452"/>
                        <a:pt x="2909" y="18246"/>
                      </a:cubicBezTo>
                      <a:lnTo>
                        <a:pt x="8999" y="21600"/>
                      </a:lnTo>
                      <a:lnTo>
                        <a:pt x="20538" y="21041"/>
                      </a:lnTo>
                      <a:cubicBezTo>
                        <a:pt x="21308" y="19652"/>
                        <a:pt x="21513" y="18223"/>
                        <a:pt x="21147" y="16809"/>
                      </a:cubicBezTo>
                      <a:cubicBezTo>
                        <a:pt x="20669" y="14961"/>
                        <a:pt x="19231" y="13181"/>
                        <a:pt x="18103" y="11379"/>
                      </a:cubicBezTo>
                      <a:cubicBezTo>
                        <a:pt x="16986" y="9592"/>
                        <a:pt x="16172" y="7778"/>
                        <a:pt x="15668" y="5949"/>
                      </a:cubicBezTo>
                      <a:lnTo>
                        <a:pt x="1076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45" name="íṣ1ïdè"/>
                <p:cNvSpPr/>
                <p:nvPr>
                  <p:custDataLst>
                    <p:tags r:id="rId18"/>
                  </p:custDataLst>
                </p:nvPr>
              </p:nvSpPr>
              <p:spPr bwMode="auto">
                <a:xfrm>
                  <a:off x="7112706" y="4489528"/>
                  <a:ext cx="183944" cy="301822"/>
                </a:xfrm>
                <a:custGeom>
                  <a:avLst/>
                  <a:gdLst>
                    <a:gd name="T0" fmla="+- 0 11035 470"/>
                    <a:gd name="T1" fmla="*/ T0 w 21130"/>
                    <a:gd name="T2" fmla="*/ 10800 h 21600"/>
                    <a:gd name="T3" fmla="+- 0 11035 470"/>
                    <a:gd name="T4" fmla="*/ T3 w 21130"/>
                    <a:gd name="T5" fmla="*/ 10800 h 21600"/>
                    <a:gd name="T6" fmla="+- 0 11035 470"/>
                    <a:gd name="T7" fmla="*/ T6 w 21130"/>
                    <a:gd name="T8" fmla="*/ 10800 h 21600"/>
                    <a:gd name="T9" fmla="+- 0 11035 470"/>
                    <a:gd name="T10" fmla="*/ T9 w 21130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130" h="21600">
                      <a:moveTo>
                        <a:pt x="3002" y="787"/>
                      </a:moveTo>
                      <a:lnTo>
                        <a:pt x="1284" y="1137"/>
                      </a:lnTo>
                      <a:lnTo>
                        <a:pt x="1313" y="2654"/>
                      </a:lnTo>
                      <a:lnTo>
                        <a:pt x="1628" y="5011"/>
                      </a:lnTo>
                      <a:cubicBezTo>
                        <a:pt x="901" y="5175"/>
                        <a:pt x="341" y="5544"/>
                        <a:pt x="120" y="6006"/>
                      </a:cubicBezTo>
                      <a:cubicBezTo>
                        <a:pt x="-470" y="7239"/>
                        <a:pt x="1208" y="8433"/>
                        <a:pt x="3247" y="8231"/>
                      </a:cubicBezTo>
                      <a:lnTo>
                        <a:pt x="3902" y="10091"/>
                      </a:lnTo>
                      <a:lnTo>
                        <a:pt x="3776" y="11737"/>
                      </a:lnTo>
                      <a:lnTo>
                        <a:pt x="5751" y="11187"/>
                      </a:lnTo>
                      <a:lnTo>
                        <a:pt x="6839" y="10245"/>
                      </a:lnTo>
                      <a:lnTo>
                        <a:pt x="8957" y="10873"/>
                      </a:lnTo>
                      <a:lnTo>
                        <a:pt x="8495" y="11868"/>
                      </a:lnTo>
                      <a:cubicBezTo>
                        <a:pt x="8438" y="12234"/>
                        <a:pt x="8396" y="12601"/>
                        <a:pt x="8368" y="12968"/>
                      </a:cubicBezTo>
                      <a:cubicBezTo>
                        <a:pt x="8304" y="13826"/>
                        <a:pt x="8375" y="14744"/>
                        <a:pt x="9377" y="15325"/>
                      </a:cubicBezTo>
                      <a:cubicBezTo>
                        <a:pt x="10089" y="15737"/>
                        <a:pt x="11115" y="15859"/>
                        <a:pt x="12020" y="15639"/>
                      </a:cubicBezTo>
                      <a:cubicBezTo>
                        <a:pt x="12117" y="15954"/>
                        <a:pt x="12601" y="16162"/>
                        <a:pt x="13107" y="16107"/>
                      </a:cubicBezTo>
                      <a:cubicBezTo>
                        <a:pt x="14452" y="15963"/>
                        <a:pt x="14449" y="14759"/>
                        <a:pt x="13102" y="14618"/>
                      </a:cubicBezTo>
                      <a:lnTo>
                        <a:pt x="14363" y="13757"/>
                      </a:lnTo>
                      <a:lnTo>
                        <a:pt x="16633" y="13053"/>
                      </a:lnTo>
                      <a:cubicBezTo>
                        <a:pt x="17399" y="13091"/>
                        <a:pt x="18066" y="13395"/>
                        <a:pt x="18356" y="13839"/>
                      </a:cubicBezTo>
                      <a:cubicBezTo>
                        <a:pt x="18796" y="14511"/>
                        <a:pt x="18291" y="15279"/>
                        <a:pt x="17221" y="15567"/>
                      </a:cubicBezTo>
                      <a:lnTo>
                        <a:pt x="14783" y="16847"/>
                      </a:lnTo>
                      <a:cubicBezTo>
                        <a:pt x="14357" y="17037"/>
                        <a:pt x="13952" y="17245"/>
                        <a:pt x="13570" y="17469"/>
                      </a:cubicBezTo>
                      <a:cubicBezTo>
                        <a:pt x="12792" y="17924"/>
                        <a:pt x="12117" y="18443"/>
                        <a:pt x="11563" y="19011"/>
                      </a:cubicBezTo>
                      <a:cubicBezTo>
                        <a:pt x="11546" y="19383"/>
                        <a:pt x="11631" y="19753"/>
                        <a:pt x="11815" y="20107"/>
                      </a:cubicBezTo>
                      <a:cubicBezTo>
                        <a:pt x="12116" y="20687"/>
                        <a:pt x="12668" y="21204"/>
                        <a:pt x="13412" y="21600"/>
                      </a:cubicBezTo>
                      <a:lnTo>
                        <a:pt x="14037" y="18929"/>
                      </a:lnTo>
                      <a:lnTo>
                        <a:pt x="15629" y="19165"/>
                      </a:lnTo>
                      <a:lnTo>
                        <a:pt x="15840" y="20497"/>
                      </a:lnTo>
                      <a:lnTo>
                        <a:pt x="17352" y="21253"/>
                      </a:lnTo>
                      <a:lnTo>
                        <a:pt x="18992" y="20389"/>
                      </a:lnTo>
                      <a:cubicBezTo>
                        <a:pt x="19051" y="20040"/>
                        <a:pt x="19220" y="19702"/>
                        <a:pt x="19491" y="19394"/>
                      </a:cubicBezTo>
                      <a:cubicBezTo>
                        <a:pt x="19824" y="19015"/>
                        <a:pt x="20300" y="18693"/>
                        <a:pt x="20878" y="18455"/>
                      </a:cubicBezTo>
                      <a:lnTo>
                        <a:pt x="21130" y="16935"/>
                      </a:lnTo>
                      <a:lnTo>
                        <a:pt x="20752" y="14736"/>
                      </a:lnTo>
                      <a:lnTo>
                        <a:pt x="19617" y="12719"/>
                      </a:lnTo>
                      <a:cubicBezTo>
                        <a:pt x="19197" y="12395"/>
                        <a:pt x="18701" y="12113"/>
                        <a:pt x="18146" y="11882"/>
                      </a:cubicBezTo>
                      <a:cubicBezTo>
                        <a:pt x="17676" y="11686"/>
                        <a:pt x="17167" y="11529"/>
                        <a:pt x="16633" y="11413"/>
                      </a:cubicBezTo>
                      <a:lnTo>
                        <a:pt x="16885" y="10006"/>
                      </a:lnTo>
                      <a:lnTo>
                        <a:pt x="16129" y="8539"/>
                      </a:lnTo>
                      <a:lnTo>
                        <a:pt x="13480" y="8251"/>
                      </a:lnTo>
                      <a:cubicBezTo>
                        <a:pt x="13030" y="7892"/>
                        <a:pt x="12393" y="7642"/>
                        <a:pt x="11678" y="7544"/>
                      </a:cubicBezTo>
                      <a:cubicBezTo>
                        <a:pt x="10537" y="7388"/>
                        <a:pt x="9349" y="7629"/>
                        <a:pt x="8573" y="8173"/>
                      </a:cubicBezTo>
                      <a:cubicBezTo>
                        <a:pt x="7842" y="8252"/>
                        <a:pt x="7094" y="8105"/>
                        <a:pt x="6566" y="7780"/>
                      </a:cubicBezTo>
                      <a:cubicBezTo>
                        <a:pt x="5388" y="7055"/>
                        <a:pt x="5616" y="5834"/>
                        <a:pt x="7028" y="5296"/>
                      </a:cubicBezTo>
                      <a:lnTo>
                        <a:pt x="7775" y="4359"/>
                      </a:lnTo>
                      <a:lnTo>
                        <a:pt x="6897" y="2317"/>
                      </a:lnTo>
                      <a:lnTo>
                        <a:pt x="5973" y="274"/>
                      </a:lnTo>
                      <a:lnTo>
                        <a:pt x="4586" y="0"/>
                      </a:lnTo>
                      <a:lnTo>
                        <a:pt x="3002" y="78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46" name="îşľíḓê"/>
                <p:cNvSpPr/>
                <p:nvPr>
                  <p:custDataLst>
                    <p:tags r:id="rId19"/>
                  </p:custDataLst>
                </p:nvPr>
              </p:nvSpPr>
              <p:spPr bwMode="auto">
                <a:xfrm>
                  <a:off x="7090030" y="4680320"/>
                  <a:ext cx="71523" cy="144943"/>
                </a:xfrm>
                <a:custGeom>
                  <a:avLst/>
                  <a:gdLst>
                    <a:gd name="T0" fmla="+- 0 11017 434"/>
                    <a:gd name="T1" fmla="*/ T0 w 21166"/>
                    <a:gd name="T2" fmla="*/ 10665 h 21331"/>
                    <a:gd name="T3" fmla="+- 0 11017 434"/>
                    <a:gd name="T4" fmla="*/ T3 w 21166"/>
                    <a:gd name="T5" fmla="*/ 10665 h 21331"/>
                    <a:gd name="T6" fmla="+- 0 11017 434"/>
                    <a:gd name="T7" fmla="*/ T6 w 21166"/>
                    <a:gd name="T8" fmla="*/ 10665 h 21331"/>
                    <a:gd name="T9" fmla="+- 0 11017 434"/>
                    <a:gd name="T10" fmla="*/ T9 w 21166"/>
                    <a:gd name="T11" fmla="*/ 10665 h 21331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166" h="21331">
                      <a:moveTo>
                        <a:pt x="16489" y="0"/>
                      </a:moveTo>
                      <a:lnTo>
                        <a:pt x="15066" y="2881"/>
                      </a:lnTo>
                      <a:lnTo>
                        <a:pt x="10957" y="7412"/>
                      </a:lnTo>
                      <a:cubicBezTo>
                        <a:pt x="10504" y="8901"/>
                        <a:pt x="9744" y="10363"/>
                        <a:pt x="8689" y="11774"/>
                      </a:cubicBezTo>
                      <a:cubicBezTo>
                        <a:pt x="6967" y="14079"/>
                        <a:pt x="4480" y="16225"/>
                        <a:pt x="1333" y="18122"/>
                      </a:cubicBezTo>
                      <a:cubicBezTo>
                        <a:pt x="-139" y="18713"/>
                        <a:pt x="-434" y="19771"/>
                        <a:pt x="660" y="20539"/>
                      </a:cubicBezTo>
                      <a:cubicBezTo>
                        <a:pt x="2129" y="21570"/>
                        <a:pt x="5185" y="21600"/>
                        <a:pt x="6736" y="20599"/>
                      </a:cubicBezTo>
                      <a:lnTo>
                        <a:pt x="10745" y="16345"/>
                      </a:lnTo>
                      <a:lnTo>
                        <a:pt x="14209" y="12737"/>
                      </a:lnTo>
                      <a:lnTo>
                        <a:pt x="16484" y="10858"/>
                      </a:lnTo>
                      <a:lnTo>
                        <a:pt x="18974" y="8334"/>
                      </a:lnTo>
                      <a:lnTo>
                        <a:pt x="18338" y="6732"/>
                      </a:lnTo>
                      <a:lnTo>
                        <a:pt x="18676" y="4860"/>
                      </a:lnTo>
                      <a:lnTo>
                        <a:pt x="21166" y="2437"/>
                      </a:lnTo>
                      <a:lnTo>
                        <a:pt x="1648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47" name="iṧ1íḑe"/>
                <p:cNvSpPr/>
                <p:nvPr>
                  <p:custDataLst>
                    <p:tags r:id="rId20"/>
                  </p:custDataLst>
                </p:nvPr>
              </p:nvSpPr>
              <p:spPr bwMode="auto">
                <a:xfrm>
                  <a:off x="7146664" y="4869950"/>
                  <a:ext cx="143874" cy="247192"/>
                </a:xfrm>
                <a:custGeom>
                  <a:avLst/>
                  <a:gdLst>
                    <a:gd name="T0" fmla="*/ 10800 w 21600"/>
                    <a:gd name="T1" fmla="*/ 10730 h 21461"/>
                    <a:gd name="T2" fmla="*/ 10800 w 21600"/>
                    <a:gd name="T3" fmla="*/ 10730 h 21461"/>
                    <a:gd name="T4" fmla="*/ 10800 w 21600"/>
                    <a:gd name="T5" fmla="*/ 10730 h 21461"/>
                    <a:gd name="T6" fmla="*/ 10800 w 21600"/>
                    <a:gd name="T7" fmla="*/ 10730 h 214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461">
                      <a:moveTo>
                        <a:pt x="20200" y="0"/>
                      </a:moveTo>
                      <a:lnTo>
                        <a:pt x="18378" y="1600"/>
                      </a:lnTo>
                      <a:lnTo>
                        <a:pt x="16951" y="3140"/>
                      </a:lnTo>
                      <a:lnTo>
                        <a:pt x="12724" y="4375"/>
                      </a:lnTo>
                      <a:lnTo>
                        <a:pt x="10501" y="5388"/>
                      </a:lnTo>
                      <a:lnTo>
                        <a:pt x="8492" y="6588"/>
                      </a:lnTo>
                      <a:lnTo>
                        <a:pt x="6795" y="8236"/>
                      </a:lnTo>
                      <a:lnTo>
                        <a:pt x="4661" y="9887"/>
                      </a:lnTo>
                      <a:lnTo>
                        <a:pt x="2900" y="12048"/>
                      </a:lnTo>
                      <a:lnTo>
                        <a:pt x="2412" y="14303"/>
                      </a:lnTo>
                      <a:lnTo>
                        <a:pt x="0" y="16586"/>
                      </a:lnTo>
                      <a:lnTo>
                        <a:pt x="816" y="18111"/>
                      </a:lnTo>
                      <a:lnTo>
                        <a:pt x="3452" y="18108"/>
                      </a:lnTo>
                      <a:lnTo>
                        <a:pt x="3562" y="19918"/>
                      </a:lnTo>
                      <a:cubicBezTo>
                        <a:pt x="3535" y="20305"/>
                        <a:pt x="3775" y="20682"/>
                        <a:pt x="4228" y="20967"/>
                      </a:cubicBezTo>
                      <a:cubicBezTo>
                        <a:pt x="5009" y="21458"/>
                        <a:pt x="6252" y="21600"/>
                        <a:pt x="7297" y="21316"/>
                      </a:cubicBezTo>
                      <a:lnTo>
                        <a:pt x="6583" y="18743"/>
                      </a:lnTo>
                      <a:cubicBezTo>
                        <a:pt x="5057" y="18215"/>
                        <a:pt x="4609" y="17055"/>
                        <a:pt x="5601" y="16202"/>
                      </a:cubicBezTo>
                      <a:cubicBezTo>
                        <a:pt x="6085" y="15785"/>
                        <a:pt x="6880" y="15516"/>
                        <a:pt x="7743" y="15538"/>
                      </a:cubicBezTo>
                      <a:cubicBezTo>
                        <a:pt x="8840" y="15567"/>
                        <a:pt x="9742" y="16048"/>
                        <a:pt x="9879" y="16678"/>
                      </a:cubicBezTo>
                      <a:lnTo>
                        <a:pt x="11850" y="17973"/>
                      </a:lnTo>
                      <a:lnTo>
                        <a:pt x="13498" y="17210"/>
                      </a:lnTo>
                      <a:lnTo>
                        <a:pt x="13772" y="15526"/>
                      </a:lnTo>
                      <a:lnTo>
                        <a:pt x="10977" y="13275"/>
                      </a:lnTo>
                      <a:cubicBezTo>
                        <a:pt x="10590" y="12814"/>
                        <a:pt x="10590" y="12275"/>
                        <a:pt x="10977" y="11814"/>
                      </a:cubicBezTo>
                      <a:cubicBezTo>
                        <a:pt x="11582" y="11093"/>
                        <a:pt x="12928" y="10747"/>
                        <a:pt x="14054" y="10289"/>
                      </a:cubicBezTo>
                      <a:cubicBezTo>
                        <a:pt x="15451" y="9720"/>
                        <a:pt x="16553" y="8942"/>
                        <a:pt x="17240" y="8037"/>
                      </a:cubicBezTo>
                      <a:cubicBezTo>
                        <a:pt x="17148" y="7714"/>
                        <a:pt x="16830" y="7427"/>
                        <a:pt x="16361" y="7243"/>
                      </a:cubicBezTo>
                      <a:cubicBezTo>
                        <a:pt x="14681" y="6584"/>
                        <a:pt x="12585" y="7346"/>
                        <a:pt x="11204" y="8383"/>
                      </a:cubicBezTo>
                      <a:cubicBezTo>
                        <a:pt x="10376" y="9004"/>
                        <a:pt x="9658" y="9672"/>
                        <a:pt x="9062" y="10376"/>
                      </a:cubicBezTo>
                      <a:lnTo>
                        <a:pt x="6768" y="10563"/>
                      </a:lnTo>
                      <a:lnTo>
                        <a:pt x="10064" y="7648"/>
                      </a:lnTo>
                      <a:lnTo>
                        <a:pt x="16931" y="5138"/>
                      </a:lnTo>
                      <a:cubicBezTo>
                        <a:pt x="17976" y="4846"/>
                        <a:pt x="18910" y="4435"/>
                        <a:pt x="19677" y="3931"/>
                      </a:cubicBezTo>
                      <a:cubicBezTo>
                        <a:pt x="20605" y="3321"/>
                        <a:pt x="21264" y="2591"/>
                        <a:pt x="21600" y="1803"/>
                      </a:cubicBezTo>
                      <a:lnTo>
                        <a:pt x="2020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48" name="ïŝḻïḍé"/>
                <p:cNvSpPr/>
                <p:nvPr>
                  <p:custDataLst>
                    <p:tags r:id="rId21"/>
                  </p:custDataLst>
                </p:nvPr>
              </p:nvSpPr>
              <p:spPr bwMode="auto">
                <a:xfrm>
                  <a:off x="6917725" y="4835702"/>
                  <a:ext cx="241155" cy="323817"/>
                </a:xfrm>
                <a:custGeom>
                  <a:avLst/>
                  <a:gdLst>
                    <a:gd name="T0" fmla="+- 0 10745 46"/>
                    <a:gd name="T1" fmla="*/ T0 w 21398"/>
                    <a:gd name="T2" fmla="*/ 10761 h 21522"/>
                    <a:gd name="T3" fmla="+- 0 10745 46"/>
                    <a:gd name="T4" fmla="*/ T3 w 21398"/>
                    <a:gd name="T5" fmla="*/ 10761 h 21522"/>
                    <a:gd name="T6" fmla="+- 0 10745 46"/>
                    <a:gd name="T7" fmla="*/ T6 w 21398"/>
                    <a:gd name="T8" fmla="*/ 10761 h 21522"/>
                    <a:gd name="T9" fmla="+- 0 10745 46"/>
                    <a:gd name="T10" fmla="*/ T9 w 21398"/>
                    <a:gd name="T11" fmla="*/ 10761 h 21522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398" h="21522">
                      <a:moveTo>
                        <a:pt x="17013" y="246"/>
                      </a:moveTo>
                      <a:lnTo>
                        <a:pt x="15800" y="0"/>
                      </a:lnTo>
                      <a:lnTo>
                        <a:pt x="15127" y="2646"/>
                      </a:lnTo>
                      <a:cubicBezTo>
                        <a:pt x="15053" y="3116"/>
                        <a:pt x="14828" y="3566"/>
                        <a:pt x="14470" y="3956"/>
                      </a:cubicBezTo>
                      <a:cubicBezTo>
                        <a:pt x="13911" y="4568"/>
                        <a:pt x="13067" y="5001"/>
                        <a:pt x="12103" y="5169"/>
                      </a:cubicBezTo>
                      <a:lnTo>
                        <a:pt x="10779" y="6847"/>
                      </a:lnTo>
                      <a:cubicBezTo>
                        <a:pt x="10343" y="7465"/>
                        <a:pt x="9862" y="8065"/>
                        <a:pt x="9340" y="8644"/>
                      </a:cubicBezTo>
                      <a:cubicBezTo>
                        <a:pt x="8697" y="9358"/>
                        <a:pt x="7992" y="10039"/>
                        <a:pt x="7230" y="10684"/>
                      </a:cubicBezTo>
                      <a:lnTo>
                        <a:pt x="4726" y="11608"/>
                      </a:lnTo>
                      <a:lnTo>
                        <a:pt x="3843" y="12918"/>
                      </a:lnTo>
                      <a:lnTo>
                        <a:pt x="2625" y="13669"/>
                      </a:lnTo>
                      <a:cubicBezTo>
                        <a:pt x="2183" y="13433"/>
                        <a:pt x="1601" y="13404"/>
                        <a:pt x="1122" y="13596"/>
                      </a:cubicBezTo>
                      <a:cubicBezTo>
                        <a:pt x="370" y="13899"/>
                        <a:pt x="146" y="14579"/>
                        <a:pt x="63" y="15226"/>
                      </a:cubicBezTo>
                      <a:cubicBezTo>
                        <a:pt x="-46" y="16077"/>
                        <a:pt x="-13" y="16935"/>
                        <a:pt x="161" y="17779"/>
                      </a:cubicBezTo>
                      <a:cubicBezTo>
                        <a:pt x="650" y="17557"/>
                        <a:pt x="1272" y="17586"/>
                        <a:pt x="1719" y="17852"/>
                      </a:cubicBezTo>
                      <a:cubicBezTo>
                        <a:pt x="2637" y="18399"/>
                        <a:pt x="2438" y="19481"/>
                        <a:pt x="1358" y="19822"/>
                      </a:cubicBezTo>
                      <a:lnTo>
                        <a:pt x="2235" y="20987"/>
                      </a:lnTo>
                      <a:cubicBezTo>
                        <a:pt x="2431" y="21380"/>
                        <a:pt x="2990" y="21600"/>
                        <a:pt x="3534" y="21497"/>
                      </a:cubicBezTo>
                      <a:cubicBezTo>
                        <a:pt x="4205" y="21370"/>
                        <a:pt x="4519" y="20812"/>
                        <a:pt x="5121" y="20573"/>
                      </a:cubicBezTo>
                      <a:cubicBezTo>
                        <a:pt x="5952" y="20243"/>
                        <a:pt x="6979" y="20558"/>
                        <a:pt x="7263" y="21230"/>
                      </a:cubicBezTo>
                      <a:lnTo>
                        <a:pt x="8530" y="20281"/>
                      </a:lnTo>
                      <a:lnTo>
                        <a:pt x="10835" y="20062"/>
                      </a:lnTo>
                      <a:cubicBezTo>
                        <a:pt x="11371" y="20182"/>
                        <a:pt x="11933" y="20224"/>
                        <a:pt x="12491" y="20184"/>
                      </a:cubicBezTo>
                      <a:cubicBezTo>
                        <a:pt x="13360" y="20123"/>
                        <a:pt x="14185" y="19869"/>
                        <a:pt x="14861" y="19454"/>
                      </a:cubicBezTo>
                      <a:lnTo>
                        <a:pt x="15705" y="18603"/>
                      </a:lnTo>
                      <a:lnTo>
                        <a:pt x="15315" y="16539"/>
                      </a:lnTo>
                      <a:cubicBezTo>
                        <a:pt x="15489" y="16004"/>
                        <a:pt x="15822" y="15505"/>
                        <a:pt x="16289" y="15080"/>
                      </a:cubicBezTo>
                      <a:cubicBezTo>
                        <a:pt x="16740" y="14669"/>
                        <a:pt x="17305" y="14337"/>
                        <a:pt x="17945" y="14107"/>
                      </a:cubicBezTo>
                      <a:lnTo>
                        <a:pt x="18335" y="11651"/>
                      </a:lnTo>
                      <a:lnTo>
                        <a:pt x="19763" y="10608"/>
                      </a:lnTo>
                      <a:lnTo>
                        <a:pt x="21225" y="9587"/>
                      </a:lnTo>
                      <a:lnTo>
                        <a:pt x="20250" y="8297"/>
                      </a:lnTo>
                      <a:lnTo>
                        <a:pt x="19313" y="7933"/>
                      </a:lnTo>
                      <a:lnTo>
                        <a:pt x="18631" y="6668"/>
                      </a:lnTo>
                      <a:cubicBezTo>
                        <a:pt x="18176" y="6261"/>
                        <a:pt x="18065" y="5697"/>
                        <a:pt x="18343" y="5209"/>
                      </a:cubicBezTo>
                      <a:cubicBezTo>
                        <a:pt x="18807" y="4394"/>
                        <a:pt x="20116" y="4120"/>
                        <a:pt x="20839" y="3436"/>
                      </a:cubicBezTo>
                      <a:cubicBezTo>
                        <a:pt x="21406" y="2900"/>
                        <a:pt x="21554" y="2179"/>
                        <a:pt x="21228" y="1539"/>
                      </a:cubicBezTo>
                      <a:lnTo>
                        <a:pt x="17495" y="1466"/>
                      </a:lnTo>
                      <a:lnTo>
                        <a:pt x="17013" y="24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49" name="ïṥ1ídè"/>
                <p:cNvSpPr/>
                <p:nvPr>
                  <p:custDataLst>
                    <p:tags r:id="rId22"/>
                  </p:custDataLst>
                </p:nvPr>
              </p:nvSpPr>
              <p:spPr bwMode="auto">
                <a:xfrm>
                  <a:off x="7317943" y="4803460"/>
                  <a:ext cx="45093" cy="134405"/>
                </a:xfrm>
                <a:custGeom>
                  <a:avLst/>
                  <a:gdLst>
                    <a:gd name="T0" fmla="+- 0 10829 516"/>
                    <a:gd name="T1" fmla="*/ T0 w 20626"/>
                    <a:gd name="T2" fmla="*/ 10708 h 21417"/>
                    <a:gd name="T3" fmla="+- 0 10829 516"/>
                    <a:gd name="T4" fmla="*/ T3 w 20626"/>
                    <a:gd name="T5" fmla="*/ 10708 h 21417"/>
                    <a:gd name="T6" fmla="+- 0 10829 516"/>
                    <a:gd name="T7" fmla="*/ T6 w 20626"/>
                    <a:gd name="T8" fmla="*/ 10708 h 21417"/>
                    <a:gd name="T9" fmla="+- 0 10829 516"/>
                    <a:gd name="T10" fmla="*/ T9 w 20626"/>
                    <a:gd name="T11" fmla="*/ 10708 h 21417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626" h="21417">
                      <a:moveTo>
                        <a:pt x="14198" y="0"/>
                      </a:moveTo>
                      <a:lnTo>
                        <a:pt x="7690" y="1996"/>
                      </a:lnTo>
                      <a:lnTo>
                        <a:pt x="3457" y="8567"/>
                      </a:lnTo>
                      <a:lnTo>
                        <a:pt x="7552" y="12065"/>
                      </a:lnTo>
                      <a:cubicBezTo>
                        <a:pt x="4935" y="12668"/>
                        <a:pt x="2855" y="13514"/>
                        <a:pt x="1548" y="14507"/>
                      </a:cubicBezTo>
                      <a:cubicBezTo>
                        <a:pt x="-441" y="16021"/>
                        <a:pt x="-516" y="17755"/>
                        <a:pt x="1342" y="19289"/>
                      </a:cubicBezTo>
                      <a:cubicBezTo>
                        <a:pt x="1870" y="20653"/>
                        <a:pt x="5514" y="21600"/>
                        <a:pt x="9418" y="21387"/>
                      </a:cubicBezTo>
                      <a:cubicBezTo>
                        <a:pt x="18316" y="20903"/>
                        <a:pt x="19431" y="16595"/>
                        <a:pt x="10925" y="15564"/>
                      </a:cubicBezTo>
                      <a:cubicBezTo>
                        <a:pt x="11564" y="14243"/>
                        <a:pt x="12233" y="12923"/>
                        <a:pt x="12934" y="11606"/>
                      </a:cubicBezTo>
                      <a:cubicBezTo>
                        <a:pt x="13730" y="10107"/>
                        <a:pt x="14567" y="8610"/>
                        <a:pt x="15443" y="7116"/>
                      </a:cubicBezTo>
                      <a:cubicBezTo>
                        <a:pt x="18016" y="6784"/>
                        <a:pt x="19915" y="6013"/>
                        <a:pt x="20464" y="5076"/>
                      </a:cubicBezTo>
                      <a:cubicBezTo>
                        <a:pt x="21084" y="4019"/>
                        <a:pt x="19903" y="2933"/>
                        <a:pt x="17431" y="2284"/>
                      </a:cubicBezTo>
                      <a:lnTo>
                        <a:pt x="1419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50" name="išliďé"/>
                <p:cNvSpPr/>
                <p:nvPr>
                  <p:custDataLst>
                    <p:tags r:id="rId23"/>
                  </p:custDataLst>
                </p:nvPr>
              </p:nvSpPr>
              <p:spPr bwMode="auto">
                <a:xfrm>
                  <a:off x="7334540" y="4669514"/>
                  <a:ext cx="309095" cy="339452"/>
                </a:xfrm>
                <a:custGeom>
                  <a:avLst/>
                  <a:gdLst>
                    <a:gd name="T0" fmla="+- 0 10860 121"/>
                    <a:gd name="T1" fmla="*/ T0 w 21479"/>
                    <a:gd name="T2" fmla="*/ 10800 h 21600"/>
                    <a:gd name="T3" fmla="+- 0 10860 121"/>
                    <a:gd name="T4" fmla="*/ T3 w 21479"/>
                    <a:gd name="T5" fmla="*/ 10800 h 21600"/>
                    <a:gd name="T6" fmla="+- 0 10860 121"/>
                    <a:gd name="T7" fmla="*/ T6 w 21479"/>
                    <a:gd name="T8" fmla="*/ 10800 h 21600"/>
                    <a:gd name="T9" fmla="+- 0 10860 121"/>
                    <a:gd name="T10" fmla="*/ T9 w 21479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479" h="21600">
                      <a:moveTo>
                        <a:pt x="21479" y="0"/>
                      </a:moveTo>
                      <a:lnTo>
                        <a:pt x="16915" y="3468"/>
                      </a:lnTo>
                      <a:lnTo>
                        <a:pt x="13858" y="4603"/>
                      </a:lnTo>
                      <a:lnTo>
                        <a:pt x="12501" y="5511"/>
                      </a:lnTo>
                      <a:lnTo>
                        <a:pt x="11442" y="6905"/>
                      </a:lnTo>
                      <a:cubicBezTo>
                        <a:pt x="11349" y="7387"/>
                        <a:pt x="11188" y="7857"/>
                        <a:pt x="10965" y="8302"/>
                      </a:cubicBezTo>
                      <a:cubicBezTo>
                        <a:pt x="10562" y="9106"/>
                        <a:pt x="9963" y="9815"/>
                        <a:pt x="9214" y="10374"/>
                      </a:cubicBezTo>
                      <a:lnTo>
                        <a:pt x="8214" y="11279"/>
                      </a:lnTo>
                      <a:lnTo>
                        <a:pt x="7326" y="10162"/>
                      </a:lnTo>
                      <a:cubicBezTo>
                        <a:pt x="7669" y="9878"/>
                        <a:pt x="7704" y="9396"/>
                        <a:pt x="7405" y="9073"/>
                      </a:cubicBezTo>
                      <a:cubicBezTo>
                        <a:pt x="6483" y="8078"/>
                        <a:pt x="4794" y="9191"/>
                        <a:pt x="5532" y="10307"/>
                      </a:cubicBezTo>
                      <a:lnTo>
                        <a:pt x="5075" y="11122"/>
                      </a:lnTo>
                      <a:lnTo>
                        <a:pt x="3269" y="11332"/>
                      </a:lnTo>
                      <a:lnTo>
                        <a:pt x="3528" y="12889"/>
                      </a:lnTo>
                      <a:lnTo>
                        <a:pt x="4950" y="13168"/>
                      </a:lnTo>
                      <a:lnTo>
                        <a:pt x="5405" y="14353"/>
                      </a:lnTo>
                      <a:lnTo>
                        <a:pt x="4292" y="15191"/>
                      </a:lnTo>
                      <a:cubicBezTo>
                        <a:pt x="3915" y="14905"/>
                        <a:pt x="3349" y="14994"/>
                        <a:pt x="3097" y="15377"/>
                      </a:cubicBezTo>
                      <a:cubicBezTo>
                        <a:pt x="2857" y="15741"/>
                        <a:pt x="3039" y="16188"/>
                        <a:pt x="3004" y="16605"/>
                      </a:cubicBezTo>
                      <a:cubicBezTo>
                        <a:pt x="2952" y="17243"/>
                        <a:pt x="2425" y="17763"/>
                        <a:pt x="1734" y="17857"/>
                      </a:cubicBezTo>
                      <a:cubicBezTo>
                        <a:pt x="1126" y="17959"/>
                        <a:pt x="593" y="18288"/>
                        <a:pt x="261" y="18765"/>
                      </a:cubicBezTo>
                      <a:cubicBezTo>
                        <a:pt x="-88" y="19267"/>
                        <a:pt x="-121" y="19922"/>
                        <a:pt x="374" y="20232"/>
                      </a:cubicBezTo>
                      <a:cubicBezTo>
                        <a:pt x="1021" y="20637"/>
                        <a:pt x="1880" y="20122"/>
                        <a:pt x="1734" y="19417"/>
                      </a:cubicBezTo>
                      <a:cubicBezTo>
                        <a:pt x="2302" y="18971"/>
                        <a:pt x="2798" y="18453"/>
                        <a:pt x="3209" y="17880"/>
                      </a:cubicBezTo>
                      <a:cubicBezTo>
                        <a:pt x="3582" y="17359"/>
                        <a:pt x="3882" y="16797"/>
                        <a:pt x="4099" y="16207"/>
                      </a:cubicBezTo>
                      <a:lnTo>
                        <a:pt x="5672" y="15741"/>
                      </a:lnTo>
                      <a:lnTo>
                        <a:pt x="6537" y="15136"/>
                      </a:lnTo>
                      <a:lnTo>
                        <a:pt x="7958" y="14140"/>
                      </a:lnTo>
                      <a:cubicBezTo>
                        <a:pt x="8108" y="13661"/>
                        <a:pt x="8419" y="13237"/>
                        <a:pt x="8847" y="12929"/>
                      </a:cubicBezTo>
                      <a:cubicBezTo>
                        <a:pt x="9407" y="12527"/>
                        <a:pt x="10122" y="12350"/>
                        <a:pt x="10828" y="12440"/>
                      </a:cubicBezTo>
                      <a:lnTo>
                        <a:pt x="11463" y="14207"/>
                      </a:lnTo>
                      <a:cubicBezTo>
                        <a:pt x="11398" y="14613"/>
                        <a:pt x="11322" y="15016"/>
                        <a:pt x="11234" y="15418"/>
                      </a:cubicBezTo>
                      <a:cubicBezTo>
                        <a:pt x="11082" y="16116"/>
                        <a:pt x="10895" y="16808"/>
                        <a:pt x="10675" y="17490"/>
                      </a:cubicBezTo>
                      <a:lnTo>
                        <a:pt x="10440" y="21600"/>
                      </a:lnTo>
                      <a:cubicBezTo>
                        <a:pt x="12730" y="18516"/>
                        <a:pt x="14766" y="15279"/>
                        <a:pt x="16532" y="11918"/>
                      </a:cubicBezTo>
                      <a:cubicBezTo>
                        <a:pt x="18547" y="8081"/>
                        <a:pt x="20202" y="4094"/>
                        <a:pt x="2147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51" name="işlïḋe"/>
                <p:cNvSpPr/>
                <p:nvPr>
                  <p:custDataLst>
                    <p:tags r:id="rId24"/>
                  </p:custDataLst>
                </p:nvPr>
              </p:nvSpPr>
              <p:spPr bwMode="auto">
                <a:xfrm>
                  <a:off x="6942187" y="5041516"/>
                  <a:ext cx="515800" cy="506166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1600" y="0"/>
                      </a:moveTo>
                      <a:lnTo>
                        <a:pt x="19656" y="441"/>
                      </a:lnTo>
                      <a:lnTo>
                        <a:pt x="18924" y="739"/>
                      </a:lnTo>
                      <a:lnTo>
                        <a:pt x="18392" y="973"/>
                      </a:lnTo>
                      <a:lnTo>
                        <a:pt x="17335" y="1956"/>
                      </a:lnTo>
                      <a:cubicBezTo>
                        <a:pt x="17186" y="2215"/>
                        <a:pt x="16990" y="2443"/>
                        <a:pt x="16758" y="2628"/>
                      </a:cubicBezTo>
                      <a:cubicBezTo>
                        <a:pt x="16456" y="2868"/>
                        <a:pt x="16079" y="3082"/>
                        <a:pt x="16054" y="3471"/>
                      </a:cubicBezTo>
                      <a:cubicBezTo>
                        <a:pt x="16022" y="3962"/>
                        <a:pt x="16533" y="4297"/>
                        <a:pt x="16958" y="4064"/>
                      </a:cubicBezTo>
                      <a:cubicBezTo>
                        <a:pt x="16775" y="4426"/>
                        <a:pt x="16561" y="4771"/>
                        <a:pt x="16319" y="5095"/>
                      </a:cubicBezTo>
                      <a:cubicBezTo>
                        <a:pt x="16084" y="5408"/>
                        <a:pt x="15824" y="5700"/>
                        <a:pt x="15541" y="5968"/>
                      </a:cubicBezTo>
                      <a:cubicBezTo>
                        <a:pt x="15199" y="5766"/>
                        <a:pt x="14777" y="5766"/>
                        <a:pt x="14434" y="5968"/>
                      </a:cubicBezTo>
                      <a:cubicBezTo>
                        <a:pt x="14152" y="6134"/>
                        <a:pt x="13958" y="6419"/>
                        <a:pt x="13904" y="6746"/>
                      </a:cubicBezTo>
                      <a:cubicBezTo>
                        <a:pt x="13671" y="6999"/>
                        <a:pt x="13416" y="7229"/>
                        <a:pt x="13141" y="7433"/>
                      </a:cubicBezTo>
                      <a:cubicBezTo>
                        <a:pt x="12797" y="7688"/>
                        <a:pt x="12419" y="7908"/>
                        <a:pt x="12170" y="8261"/>
                      </a:cubicBezTo>
                      <a:cubicBezTo>
                        <a:pt x="11817" y="8762"/>
                        <a:pt x="11794" y="9435"/>
                        <a:pt x="11434" y="9932"/>
                      </a:cubicBezTo>
                      <a:cubicBezTo>
                        <a:pt x="11164" y="10305"/>
                        <a:pt x="10744" y="10522"/>
                        <a:pt x="10398" y="10822"/>
                      </a:cubicBezTo>
                      <a:cubicBezTo>
                        <a:pt x="10016" y="11153"/>
                        <a:pt x="9729" y="11583"/>
                        <a:pt x="9361" y="11930"/>
                      </a:cubicBezTo>
                      <a:cubicBezTo>
                        <a:pt x="8844" y="12418"/>
                        <a:pt x="8197" y="12724"/>
                        <a:pt x="7532" y="12959"/>
                      </a:cubicBezTo>
                      <a:cubicBezTo>
                        <a:pt x="6524" y="13316"/>
                        <a:pt x="5443" y="13535"/>
                        <a:pt x="4611" y="14222"/>
                      </a:cubicBezTo>
                      <a:cubicBezTo>
                        <a:pt x="4206" y="14556"/>
                        <a:pt x="3887" y="14985"/>
                        <a:pt x="3679" y="15471"/>
                      </a:cubicBezTo>
                      <a:cubicBezTo>
                        <a:pt x="3479" y="15817"/>
                        <a:pt x="3198" y="16106"/>
                        <a:pt x="2860" y="16312"/>
                      </a:cubicBezTo>
                      <a:cubicBezTo>
                        <a:pt x="2362" y="16616"/>
                        <a:pt x="1729" y="16763"/>
                        <a:pt x="1462" y="17296"/>
                      </a:cubicBezTo>
                      <a:cubicBezTo>
                        <a:pt x="1225" y="17769"/>
                        <a:pt x="1402" y="18316"/>
                        <a:pt x="1412" y="18842"/>
                      </a:cubicBezTo>
                      <a:cubicBezTo>
                        <a:pt x="1432" y="19824"/>
                        <a:pt x="877" y="20725"/>
                        <a:pt x="0" y="21133"/>
                      </a:cubicBezTo>
                      <a:lnTo>
                        <a:pt x="586" y="21600"/>
                      </a:lnTo>
                      <a:cubicBezTo>
                        <a:pt x="5308" y="19271"/>
                        <a:pt x="9593" y="16116"/>
                        <a:pt x="13246" y="12279"/>
                      </a:cubicBezTo>
                      <a:cubicBezTo>
                        <a:pt x="16673" y="8681"/>
                        <a:pt x="19495" y="4532"/>
                        <a:pt x="2160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52" name="îṣļídè"/>
                <p:cNvSpPr/>
                <p:nvPr>
                  <p:custDataLst>
                    <p:tags r:id="rId25"/>
                  </p:custDataLst>
                </p:nvPr>
              </p:nvSpPr>
              <p:spPr bwMode="auto">
                <a:xfrm>
                  <a:off x="6438996" y="4873865"/>
                  <a:ext cx="58040" cy="153091"/>
                </a:xfrm>
                <a:custGeom>
                  <a:avLst/>
                  <a:gdLst>
                    <a:gd name="T0" fmla="*/ 10280 w 20560"/>
                    <a:gd name="T1" fmla="*/ 10586 h 21172"/>
                    <a:gd name="T2" fmla="*/ 10280 w 20560"/>
                    <a:gd name="T3" fmla="*/ 10586 h 21172"/>
                    <a:gd name="T4" fmla="*/ 10280 w 20560"/>
                    <a:gd name="T5" fmla="*/ 10586 h 21172"/>
                    <a:gd name="T6" fmla="*/ 10280 w 20560"/>
                    <a:gd name="T7" fmla="*/ 10586 h 211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560" h="21172">
                      <a:moveTo>
                        <a:pt x="7800" y="0"/>
                      </a:moveTo>
                      <a:lnTo>
                        <a:pt x="1142" y="765"/>
                      </a:lnTo>
                      <a:lnTo>
                        <a:pt x="14" y="4303"/>
                      </a:lnTo>
                      <a:lnTo>
                        <a:pt x="5170" y="8092"/>
                      </a:lnTo>
                      <a:lnTo>
                        <a:pt x="0" y="11375"/>
                      </a:lnTo>
                      <a:cubicBezTo>
                        <a:pt x="2789" y="11598"/>
                        <a:pt x="5194" y="12281"/>
                        <a:pt x="6597" y="13248"/>
                      </a:cubicBezTo>
                      <a:cubicBezTo>
                        <a:pt x="8277" y="14405"/>
                        <a:pt x="8326" y="15818"/>
                        <a:pt x="6727" y="16993"/>
                      </a:cubicBezTo>
                      <a:lnTo>
                        <a:pt x="9189" y="19523"/>
                      </a:lnTo>
                      <a:cubicBezTo>
                        <a:pt x="10190" y="20933"/>
                        <a:pt x="14323" y="21600"/>
                        <a:pt x="17583" y="20877"/>
                      </a:cubicBezTo>
                      <a:cubicBezTo>
                        <a:pt x="21196" y="20075"/>
                        <a:pt x="21600" y="18103"/>
                        <a:pt x="18360" y="17087"/>
                      </a:cubicBezTo>
                      <a:cubicBezTo>
                        <a:pt x="16563" y="16111"/>
                        <a:pt x="15042" y="15061"/>
                        <a:pt x="13824" y="13956"/>
                      </a:cubicBezTo>
                      <a:cubicBezTo>
                        <a:pt x="12396" y="12661"/>
                        <a:pt x="11394" y="11301"/>
                        <a:pt x="10842" y="9907"/>
                      </a:cubicBezTo>
                      <a:cubicBezTo>
                        <a:pt x="10964" y="8963"/>
                        <a:pt x="10964" y="8018"/>
                        <a:pt x="10842" y="7074"/>
                      </a:cubicBezTo>
                      <a:cubicBezTo>
                        <a:pt x="10634" y="5459"/>
                        <a:pt x="10070" y="3855"/>
                        <a:pt x="9157" y="2279"/>
                      </a:cubicBezTo>
                      <a:lnTo>
                        <a:pt x="780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53" name="îṣ1iḓê"/>
                <p:cNvSpPr/>
                <p:nvPr>
                  <p:custDataLst>
                    <p:tags r:id="rId26"/>
                  </p:custDataLst>
                </p:nvPr>
              </p:nvSpPr>
              <p:spPr bwMode="auto">
                <a:xfrm>
                  <a:off x="6546621" y="5134766"/>
                  <a:ext cx="39464" cy="3697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7868" y="1684"/>
                      </a:moveTo>
                      <a:lnTo>
                        <a:pt x="531" y="0"/>
                      </a:lnTo>
                      <a:lnTo>
                        <a:pt x="0" y="7066"/>
                      </a:lnTo>
                      <a:lnTo>
                        <a:pt x="9782" y="15187"/>
                      </a:lnTo>
                      <a:lnTo>
                        <a:pt x="21600" y="21600"/>
                      </a:lnTo>
                      <a:lnTo>
                        <a:pt x="20799" y="8990"/>
                      </a:lnTo>
                      <a:lnTo>
                        <a:pt x="7868" y="168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54" name="íṥ1íďè"/>
                <p:cNvSpPr/>
                <p:nvPr>
                  <p:custDataLst>
                    <p:tags r:id="rId27"/>
                  </p:custDataLst>
                </p:nvPr>
              </p:nvSpPr>
              <p:spPr bwMode="auto">
                <a:xfrm>
                  <a:off x="6610611" y="5174660"/>
                  <a:ext cx="86492" cy="8103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8591" y="4520"/>
                      </a:moveTo>
                      <a:lnTo>
                        <a:pt x="5210" y="1400"/>
                      </a:lnTo>
                      <a:lnTo>
                        <a:pt x="2367" y="0"/>
                      </a:lnTo>
                      <a:lnTo>
                        <a:pt x="0" y="993"/>
                      </a:lnTo>
                      <a:lnTo>
                        <a:pt x="3120" y="5543"/>
                      </a:lnTo>
                      <a:lnTo>
                        <a:pt x="8829" y="10517"/>
                      </a:lnTo>
                      <a:lnTo>
                        <a:pt x="9377" y="15480"/>
                      </a:lnTo>
                      <a:lnTo>
                        <a:pt x="14312" y="20149"/>
                      </a:lnTo>
                      <a:lnTo>
                        <a:pt x="18127" y="21600"/>
                      </a:lnTo>
                      <a:lnTo>
                        <a:pt x="21600" y="20137"/>
                      </a:lnTo>
                      <a:lnTo>
                        <a:pt x="17510" y="14016"/>
                      </a:lnTo>
                      <a:lnTo>
                        <a:pt x="12964" y="9921"/>
                      </a:lnTo>
                      <a:lnTo>
                        <a:pt x="8591" y="452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55" name="isḷiḋê"/>
                <p:cNvSpPr/>
                <p:nvPr>
                  <p:custDataLst>
                    <p:tags r:id="rId28"/>
                  </p:custDataLst>
                </p:nvPr>
              </p:nvSpPr>
              <p:spPr bwMode="auto">
                <a:xfrm>
                  <a:off x="6876390" y="5004234"/>
                  <a:ext cx="32978" cy="38166"/>
                </a:xfrm>
                <a:custGeom>
                  <a:avLst/>
                  <a:gdLst>
                    <a:gd name="T0" fmla="+- 0 11056 513"/>
                    <a:gd name="T1" fmla="*/ T0 w 21087"/>
                    <a:gd name="T2" fmla="*/ 10800 h 21600"/>
                    <a:gd name="T3" fmla="+- 0 11056 513"/>
                    <a:gd name="T4" fmla="*/ T3 w 21087"/>
                    <a:gd name="T5" fmla="*/ 10800 h 21600"/>
                    <a:gd name="T6" fmla="+- 0 11056 513"/>
                    <a:gd name="T7" fmla="*/ T6 w 21087"/>
                    <a:gd name="T8" fmla="*/ 10800 h 21600"/>
                    <a:gd name="T9" fmla="+- 0 11056 513"/>
                    <a:gd name="T10" fmla="*/ T9 w 21087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087" h="21600">
                      <a:moveTo>
                        <a:pt x="16962" y="0"/>
                      </a:moveTo>
                      <a:lnTo>
                        <a:pt x="1783" y="1864"/>
                      </a:lnTo>
                      <a:cubicBezTo>
                        <a:pt x="-109" y="5075"/>
                        <a:pt x="-513" y="8812"/>
                        <a:pt x="657" y="12282"/>
                      </a:cubicBezTo>
                      <a:cubicBezTo>
                        <a:pt x="2131" y="16655"/>
                        <a:pt x="5904" y="20127"/>
                        <a:pt x="10784" y="21600"/>
                      </a:cubicBezTo>
                      <a:lnTo>
                        <a:pt x="21087" y="14558"/>
                      </a:lnTo>
                      <a:lnTo>
                        <a:pt x="1696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56" name="îṧḻíḋé"/>
                <p:cNvSpPr/>
                <p:nvPr>
                  <p:custDataLst>
                    <p:tags r:id="rId29"/>
                  </p:custDataLst>
                </p:nvPr>
              </p:nvSpPr>
              <p:spPr bwMode="auto">
                <a:xfrm>
                  <a:off x="6825437" y="5045994"/>
                  <a:ext cx="28571" cy="3038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7117" y="0"/>
                      </a:moveTo>
                      <a:lnTo>
                        <a:pt x="0" y="5460"/>
                      </a:lnTo>
                      <a:lnTo>
                        <a:pt x="1597" y="19259"/>
                      </a:lnTo>
                      <a:lnTo>
                        <a:pt x="17761" y="21600"/>
                      </a:lnTo>
                      <a:lnTo>
                        <a:pt x="21600" y="13828"/>
                      </a:lnTo>
                      <a:lnTo>
                        <a:pt x="1711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57" name="ïşļïḋê"/>
                <p:cNvSpPr/>
                <p:nvPr>
                  <p:custDataLst>
                    <p:tags r:id="rId30"/>
                  </p:custDataLst>
                </p:nvPr>
              </p:nvSpPr>
              <p:spPr bwMode="auto">
                <a:xfrm>
                  <a:off x="7139629" y="5188493"/>
                  <a:ext cx="40342" cy="41370"/>
                </a:xfrm>
                <a:custGeom>
                  <a:avLst/>
                  <a:gdLst>
                    <a:gd name="T0" fmla="+- 0 11243 1189"/>
                    <a:gd name="T1" fmla="*/ T0 w 20108"/>
                    <a:gd name="T2" fmla="*/ 10489 h 20978"/>
                    <a:gd name="T3" fmla="+- 0 11243 1189"/>
                    <a:gd name="T4" fmla="*/ T3 w 20108"/>
                    <a:gd name="T5" fmla="*/ 10489 h 20978"/>
                    <a:gd name="T6" fmla="+- 0 11243 1189"/>
                    <a:gd name="T7" fmla="*/ T6 w 20108"/>
                    <a:gd name="T8" fmla="*/ 10489 h 20978"/>
                    <a:gd name="T9" fmla="+- 0 11243 1189"/>
                    <a:gd name="T10" fmla="*/ T9 w 20108"/>
                    <a:gd name="T11" fmla="*/ 10489 h 20978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108" h="20978">
                      <a:moveTo>
                        <a:pt x="19810" y="0"/>
                      </a:moveTo>
                      <a:lnTo>
                        <a:pt x="5083" y="5544"/>
                      </a:lnTo>
                      <a:cubicBezTo>
                        <a:pt x="818" y="7157"/>
                        <a:pt x="-1189" y="12126"/>
                        <a:pt x="729" y="16323"/>
                      </a:cubicBezTo>
                      <a:cubicBezTo>
                        <a:pt x="2342" y="19854"/>
                        <a:pt x="6248" y="21600"/>
                        <a:pt x="10027" y="20777"/>
                      </a:cubicBezTo>
                      <a:cubicBezTo>
                        <a:pt x="14487" y="19806"/>
                        <a:pt x="17429" y="15774"/>
                        <a:pt x="18898" y="11315"/>
                      </a:cubicBezTo>
                      <a:cubicBezTo>
                        <a:pt x="20098" y="7674"/>
                        <a:pt x="20411" y="3791"/>
                        <a:pt x="1981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58" name="ïṣľïḓé"/>
                <p:cNvSpPr/>
                <p:nvPr>
                  <p:custDataLst>
                    <p:tags r:id="rId31"/>
                  </p:custDataLst>
                </p:nvPr>
              </p:nvSpPr>
              <p:spPr bwMode="auto">
                <a:xfrm>
                  <a:off x="7259967" y="4937114"/>
                  <a:ext cx="66184" cy="55314"/>
                </a:xfrm>
                <a:custGeom>
                  <a:avLst/>
                  <a:gdLst>
                    <a:gd name="T0" fmla="+- 0 11003 652"/>
                    <a:gd name="T1" fmla="*/ T0 w 20703"/>
                    <a:gd name="T2" fmla="*/ 10283 h 20566"/>
                    <a:gd name="T3" fmla="+- 0 11003 652"/>
                    <a:gd name="T4" fmla="*/ T3 w 20703"/>
                    <a:gd name="T5" fmla="*/ 10283 h 20566"/>
                    <a:gd name="T6" fmla="+- 0 11003 652"/>
                    <a:gd name="T7" fmla="*/ T6 w 20703"/>
                    <a:gd name="T8" fmla="*/ 10283 h 20566"/>
                    <a:gd name="T9" fmla="+- 0 11003 652"/>
                    <a:gd name="T10" fmla="*/ T9 w 20703"/>
                    <a:gd name="T11" fmla="*/ 10283 h 20566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703" h="20566">
                      <a:moveTo>
                        <a:pt x="9099" y="0"/>
                      </a:moveTo>
                      <a:lnTo>
                        <a:pt x="6797" y="4474"/>
                      </a:lnTo>
                      <a:lnTo>
                        <a:pt x="4155" y="12169"/>
                      </a:lnTo>
                      <a:cubicBezTo>
                        <a:pt x="1799" y="10958"/>
                        <a:pt x="-652" y="13629"/>
                        <a:pt x="158" y="16523"/>
                      </a:cubicBezTo>
                      <a:cubicBezTo>
                        <a:pt x="1013" y="19578"/>
                        <a:pt x="4559" y="19848"/>
                        <a:pt x="5735" y="16948"/>
                      </a:cubicBezTo>
                      <a:lnTo>
                        <a:pt x="10353" y="9481"/>
                      </a:lnTo>
                      <a:cubicBezTo>
                        <a:pt x="11293" y="7860"/>
                        <a:pt x="13199" y="7545"/>
                        <a:pt x="14475" y="8801"/>
                      </a:cubicBezTo>
                      <a:cubicBezTo>
                        <a:pt x="16759" y="11049"/>
                        <a:pt x="15506" y="15461"/>
                        <a:pt x="12543" y="15604"/>
                      </a:cubicBezTo>
                      <a:cubicBezTo>
                        <a:pt x="11461" y="16716"/>
                        <a:pt x="11461" y="18710"/>
                        <a:pt x="12543" y="19821"/>
                      </a:cubicBezTo>
                      <a:cubicBezTo>
                        <a:pt x="14274" y="21600"/>
                        <a:pt x="16807" y="19957"/>
                        <a:pt x="18366" y="17390"/>
                      </a:cubicBezTo>
                      <a:cubicBezTo>
                        <a:pt x="19873" y="14907"/>
                        <a:pt x="20948" y="11992"/>
                        <a:pt x="20655" y="8954"/>
                      </a:cubicBezTo>
                      <a:cubicBezTo>
                        <a:pt x="20369" y="5989"/>
                        <a:pt x="18809" y="3414"/>
                        <a:pt x="16535" y="2151"/>
                      </a:cubicBezTo>
                      <a:lnTo>
                        <a:pt x="909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59" name="iş1íḓè"/>
                <p:cNvSpPr/>
                <p:nvPr>
                  <p:custDataLst>
                    <p:tags r:id="rId32"/>
                  </p:custDataLst>
                </p:nvPr>
              </p:nvSpPr>
              <p:spPr bwMode="auto">
                <a:xfrm>
                  <a:off x="7428765" y="4907611"/>
                  <a:ext cx="30372" cy="4753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6604" y="0"/>
                      </a:moveTo>
                      <a:lnTo>
                        <a:pt x="6746" y="6215"/>
                      </a:lnTo>
                      <a:lnTo>
                        <a:pt x="1510" y="12307"/>
                      </a:lnTo>
                      <a:lnTo>
                        <a:pt x="0" y="21600"/>
                      </a:lnTo>
                      <a:lnTo>
                        <a:pt x="16395" y="17422"/>
                      </a:lnTo>
                      <a:lnTo>
                        <a:pt x="21600" y="9940"/>
                      </a:lnTo>
                      <a:lnTo>
                        <a:pt x="1660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60" name="îŝ1îḑe"/>
                <p:cNvSpPr/>
                <p:nvPr>
                  <p:custDataLst>
                    <p:tags r:id="rId33"/>
                  </p:custDataLst>
                </p:nvPr>
              </p:nvSpPr>
              <p:spPr bwMode="auto">
                <a:xfrm>
                  <a:off x="7295344" y="4792305"/>
                  <a:ext cx="17290" cy="2773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7688" y="0"/>
                      </a:moveTo>
                      <a:lnTo>
                        <a:pt x="3114" y="6842"/>
                      </a:lnTo>
                      <a:lnTo>
                        <a:pt x="0" y="21600"/>
                      </a:lnTo>
                      <a:lnTo>
                        <a:pt x="21600" y="19569"/>
                      </a:lnTo>
                      <a:lnTo>
                        <a:pt x="1768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61" name="íṥľïḑè"/>
                <p:cNvSpPr/>
                <p:nvPr>
                  <p:custDataLst>
                    <p:tags r:id="rId34"/>
                  </p:custDataLst>
                </p:nvPr>
              </p:nvSpPr>
              <p:spPr bwMode="auto">
                <a:xfrm>
                  <a:off x="6072136" y="5017938"/>
                  <a:ext cx="71765" cy="98700"/>
                </a:xfrm>
                <a:custGeom>
                  <a:avLst/>
                  <a:gdLst>
                    <a:gd name="T0" fmla="*/ 10535 w 21070"/>
                    <a:gd name="T1" fmla="*/ 10673 h 21347"/>
                    <a:gd name="T2" fmla="*/ 10535 w 21070"/>
                    <a:gd name="T3" fmla="*/ 10673 h 21347"/>
                    <a:gd name="T4" fmla="*/ 10535 w 21070"/>
                    <a:gd name="T5" fmla="*/ 10673 h 21347"/>
                    <a:gd name="T6" fmla="*/ 10535 w 21070"/>
                    <a:gd name="T7" fmla="*/ 10673 h 213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070" h="21347">
                      <a:moveTo>
                        <a:pt x="5049" y="0"/>
                      </a:moveTo>
                      <a:lnTo>
                        <a:pt x="0" y="1652"/>
                      </a:lnTo>
                      <a:lnTo>
                        <a:pt x="1021" y="6996"/>
                      </a:lnTo>
                      <a:cubicBezTo>
                        <a:pt x="1305" y="8755"/>
                        <a:pt x="1518" y="10520"/>
                        <a:pt x="1660" y="12288"/>
                      </a:cubicBezTo>
                      <a:cubicBezTo>
                        <a:pt x="1804" y="14080"/>
                        <a:pt x="1876" y="15875"/>
                        <a:pt x="1874" y="17670"/>
                      </a:cubicBezTo>
                      <a:lnTo>
                        <a:pt x="9180" y="21231"/>
                      </a:lnTo>
                      <a:cubicBezTo>
                        <a:pt x="11950" y="21600"/>
                        <a:pt x="14803" y="21082"/>
                        <a:pt x="17023" y="19807"/>
                      </a:cubicBezTo>
                      <a:cubicBezTo>
                        <a:pt x="20195" y="17985"/>
                        <a:pt x="21600" y="14976"/>
                        <a:pt x="20890" y="12051"/>
                      </a:cubicBezTo>
                      <a:cubicBezTo>
                        <a:pt x="20330" y="9748"/>
                        <a:pt x="18503" y="7718"/>
                        <a:pt x="15841" y="6442"/>
                      </a:cubicBezTo>
                      <a:lnTo>
                        <a:pt x="10024" y="1573"/>
                      </a:lnTo>
                      <a:lnTo>
                        <a:pt x="504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  <p:sp>
              <p:nvSpPr>
                <p:cNvPr id="62" name="í$lídê"/>
                <p:cNvSpPr/>
                <p:nvPr>
                  <p:custDataLst>
                    <p:tags r:id="rId35"/>
                  </p:custDataLst>
                </p:nvPr>
              </p:nvSpPr>
              <p:spPr bwMode="auto">
                <a:xfrm>
                  <a:off x="5138358" y="5355220"/>
                  <a:ext cx="220549" cy="24227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6835" y="10174"/>
                      </a:moveTo>
                      <a:lnTo>
                        <a:pt x="7686" y="8743"/>
                      </a:lnTo>
                      <a:lnTo>
                        <a:pt x="6918" y="6235"/>
                      </a:lnTo>
                      <a:lnTo>
                        <a:pt x="5238" y="4125"/>
                      </a:lnTo>
                      <a:cubicBezTo>
                        <a:pt x="5520" y="3407"/>
                        <a:pt x="6190" y="2873"/>
                        <a:pt x="7009" y="2714"/>
                      </a:cubicBezTo>
                      <a:cubicBezTo>
                        <a:pt x="8203" y="2482"/>
                        <a:pt x="9407" y="3066"/>
                        <a:pt x="9862" y="4098"/>
                      </a:cubicBezTo>
                      <a:cubicBezTo>
                        <a:pt x="10521" y="3211"/>
                        <a:pt x="11273" y="2385"/>
                        <a:pt x="12108" y="1631"/>
                      </a:cubicBezTo>
                      <a:cubicBezTo>
                        <a:pt x="12764" y="1039"/>
                        <a:pt x="13470" y="494"/>
                        <a:pt x="14218" y="0"/>
                      </a:cubicBezTo>
                      <a:lnTo>
                        <a:pt x="17085" y="3303"/>
                      </a:lnTo>
                      <a:cubicBezTo>
                        <a:pt x="17601" y="3636"/>
                        <a:pt x="18000" y="4099"/>
                        <a:pt x="18231" y="4635"/>
                      </a:cubicBezTo>
                      <a:cubicBezTo>
                        <a:pt x="18558" y="5392"/>
                        <a:pt x="18534" y="6237"/>
                        <a:pt x="18164" y="6977"/>
                      </a:cubicBezTo>
                      <a:lnTo>
                        <a:pt x="17954" y="11018"/>
                      </a:lnTo>
                      <a:lnTo>
                        <a:pt x="18384" y="13105"/>
                      </a:lnTo>
                      <a:cubicBezTo>
                        <a:pt x="18361" y="13550"/>
                        <a:pt x="18361" y="13995"/>
                        <a:pt x="18384" y="14439"/>
                      </a:cubicBezTo>
                      <a:cubicBezTo>
                        <a:pt x="18418" y="15093"/>
                        <a:pt x="18501" y="15745"/>
                        <a:pt x="18635" y="16388"/>
                      </a:cubicBezTo>
                      <a:lnTo>
                        <a:pt x="20175" y="18900"/>
                      </a:lnTo>
                      <a:lnTo>
                        <a:pt x="21600" y="21600"/>
                      </a:lnTo>
                      <a:cubicBezTo>
                        <a:pt x="17508" y="20470"/>
                        <a:pt x="13590" y="18871"/>
                        <a:pt x="9940" y="16841"/>
                      </a:cubicBezTo>
                      <a:cubicBezTo>
                        <a:pt x="6304" y="14820"/>
                        <a:pt x="2965" y="12388"/>
                        <a:pt x="0" y="9603"/>
                      </a:cubicBezTo>
                      <a:lnTo>
                        <a:pt x="6835" y="1017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121919" tIns="121919" rIns="121919" bIns="121919" anchor="ctr"/>
                <a:lstStyle>
                  <a:lvl1pPr defTabSz="455930">
                    <a:defRPr sz="2500">
                      <a:solidFill>
                        <a:srgbClr val="53585F"/>
                      </a:solidFill>
                    </a:defRPr>
                  </a:lvl1pPr>
                  <a:lvl2pPr defTabSz="455930">
                    <a:defRPr sz="2500">
                      <a:solidFill>
                        <a:srgbClr val="53585F"/>
                      </a:solidFill>
                    </a:defRPr>
                  </a:lvl2pPr>
                  <a:lvl3pPr defTabSz="455930">
                    <a:defRPr sz="2500">
                      <a:solidFill>
                        <a:srgbClr val="53585F"/>
                      </a:solidFill>
                    </a:defRPr>
                  </a:lvl3pPr>
                  <a:lvl4pPr defTabSz="455930">
                    <a:defRPr sz="2500">
                      <a:solidFill>
                        <a:srgbClr val="53585F"/>
                      </a:solidFill>
                    </a:defRPr>
                  </a:lvl4pPr>
                  <a:lvl5pPr defTabSz="455930">
                    <a:defRPr sz="2500">
                      <a:solidFill>
                        <a:srgbClr val="53585F"/>
                      </a:solidFill>
                    </a:defRPr>
                  </a:lvl5pPr>
                  <a:lvl6pPr marL="4572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6pPr>
                  <a:lvl7pPr marL="9144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7pPr>
                  <a:lvl8pPr marL="13716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8pPr>
                  <a:lvl9pPr marL="1828800" indent="914400" defTabSz="45593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rgbClr val="53585F"/>
                      </a:solidFill>
                    </a:defRPr>
                  </a:lvl9pPr>
                </a:lstStyle>
                <a:p>
                  <a:pPr algn="ctr"/>
                  <a:endParaRPr lang="ru-RU" altLang="ru-RU" sz="1800">
                    <a:solidFill>
                      <a:srgbClr val="070707"/>
                    </a:solidFill>
                  </a:endParaRPr>
                </a:p>
              </p:txBody>
            </p:sp>
          </p:grpSp>
          <p:sp>
            <p:nvSpPr>
              <p:cNvPr id="30" name="íṣlíḑè"/>
              <p:cNvSpPr/>
              <p:nvPr>
                <p:custDataLst>
                  <p:tags r:id="rId36"/>
                </p:custDataLst>
              </p:nvPr>
            </p:nvSpPr>
            <p:spPr bwMode="auto">
              <a:xfrm>
                <a:off x="4494824" y="2568052"/>
                <a:ext cx="3223332" cy="3223439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noFill/>
              <a:ln w="76200" cap="flat" cmpd="sng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0"/>
                <a:headEnd type="none" w="med" len="med"/>
                <a:tailEnd type="none" w="med" len="med"/>
              </a:ln>
              <a:effectLst/>
            </p:spPr>
            <p:txBody>
              <a:bodyPr lIns="121919" tIns="121919" rIns="121919" bIns="121919" anchor="ctr"/>
              <a:lstStyle>
                <a:lvl1pPr defTabSz="455930">
                  <a:defRPr sz="2500">
                    <a:solidFill>
                      <a:srgbClr val="53585F"/>
                    </a:solidFill>
                  </a:defRPr>
                </a:lvl1pPr>
                <a:lvl2pPr defTabSz="455930">
                  <a:defRPr sz="2500">
                    <a:solidFill>
                      <a:srgbClr val="53585F"/>
                    </a:solidFill>
                  </a:defRPr>
                </a:lvl2pPr>
                <a:lvl3pPr defTabSz="455930">
                  <a:defRPr sz="2500">
                    <a:solidFill>
                      <a:srgbClr val="53585F"/>
                    </a:solidFill>
                  </a:defRPr>
                </a:lvl3pPr>
                <a:lvl4pPr defTabSz="455930">
                  <a:defRPr sz="2500">
                    <a:solidFill>
                      <a:srgbClr val="53585F"/>
                    </a:solidFill>
                  </a:defRPr>
                </a:lvl4pPr>
                <a:lvl5pPr defTabSz="455930">
                  <a:defRPr sz="2500">
                    <a:solidFill>
                      <a:srgbClr val="53585F"/>
                    </a:solidFill>
                  </a:defRPr>
                </a:lvl5pPr>
                <a:lvl6pPr marL="457200" indent="914400" defTabSz="45593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rgbClr val="53585F"/>
                    </a:solidFill>
                  </a:defRPr>
                </a:lvl6pPr>
                <a:lvl7pPr marL="914400" indent="914400" defTabSz="45593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rgbClr val="53585F"/>
                    </a:solidFill>
                  </a:defRPr>
                </a:lvl7pPr>
                <a:lvl8pPr marL="1371600" indent="914400" defTabSz="45593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rgbClr val="53585F"/>
                    </a:solidFill>
                  </a:defRPr>
                </a:lvl8pPr>
                <a:lvl9pPr marL="1828800" indent="914400" defTabSz="45593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rgbClr val="53585F"/>
                    </a:solidFill>
                  </a:defRPr>
                </a:lvl9pPr>
              </a:lstStyle>
              <a:p>
                <a:pPr algn="ctr"/>
                <a:endParaRPr lang="ru-RU" altLang="ru-RU" sz="1800">
                  <a:solidFill>
                    <a:srgbClr val="77716C"/>
                  </a:solidFill>
                </a:endParaRPr>
              </a:p>
            </p:txBody>
          </p:sp>
        </p:grpSp>
        <p:grpSp>
          <p:nvGrpSpPr>
            <p:cNvPr id="9" name="îṧḻïḍè"/>
            <p:cNvGrpSpPr/>
            <p:nvPr/>
          </p:nvGrpSpPr>
          <p:grpSpPr>
            <a:xfrm>
              <a:off x="3541506" y="3724011"/>
              <a:ext cx="763794" cy="765340"/>
              <a:chOff x="2537774" y="2043997"/>
              <a:chExt cx="755204" cy="756734"/>
            </a:xfrm>
          </p:grpSpPr>
          <p:sp>
            <p:nvSpPr>
              <p:cNvPr id="27" name="iṩliďè"/>
              <p:cNvSpPr/>
              <p:nvPr>
                <p:custDataLst>
                  <p:tags r:id="rId37"/>
                </p:custDataLst>
              </p:nvPr>
            </p:nvSpPr>
            <p:spPr bwMode="auto">
              <a:xfrm>
                <a:off x="2537774" y="2043997"/>
                <a:ext cx="755204" cy="756734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  <a:round/>
              </a:ln>
            </p:spPr>
            <p:txBody>
              <a:bodyPr/>
              <a:lstStyle>
                <a:lvl1pPr eaLnBrk="0" hangingPunct="0"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  <a:buNone/>
                </a:pPr>
                <a:endParaRPr lang="zh-CN" altLang="en-US" sz="1700"/>
              </a:p>
            </p:txBody>
          </p:sp>
          <p:sp>
            <p:nvSpPr>
              <p:cNvPr id="28" name="îś1îďé"/>
              <p:cNvSpPr/>
              <p:nvPr>
                <p:custDataLst>
                  <p:tags r:id="rId38"/>
                </p:custDataLst>
              </p:nvPr>
            </p:nvSpPr>
            <p:spPr bwMode="auto">
              <a:xfrm>
                <a:off x="2718239" y="2228850"/>
                <a:ext cx="394276" cy="387024"/>
              </a:xfrm>
              <a:custGeom>
                <a:avLst/>
                <a:gdLst>
                  <a:gd name="connsiteX0" fmla="*/ 170608 w 607804"/>
                  <a:gd name="connsiteY0" fmla="*/ 262009 h 596630"/>
                  <a:gd name="connsiteX1" fmla="*/ 260792 w 607804"/>
                  <a:gd name="connsiteY1" fmla="*/ 427304 h 596630"/>
                  <a:gd name="connsiteX2" fmla="*/ 303865 w 607804"/>
                  <a:gd name="connsiteY2" fmla="*/ 451493 h 596630"/>
                  <a:gd name="connsiteX3" fmla="*/ 346938 w 607804"/>
                  <a:gd name="connsiteY3" fmla="*/ 427304 h 596630"/>
                  <a:gd name="connsiteX4" fmla="*/ 408855 w 607804"/>
                  <a:gd name="connsiteY4" fmla="*/ 319795 h 596630"/>
                  <a:gd name="connsiteX5" fmla="*/ 519229 w 607804"/>
                  <a:gd name="connsiteY5" fmla="*/ 298293 h 596630"/>
                  <a:gd name="connsiteX6" fmla="*/ 552880 w 607804"/>
                  <a:gd name="connsiteY6" fmla="*/ 319795 h 596630"/>
                  <a:gd name="connsiteX7" fmla="*/ 606721 w 607804"/>
                  <a:gd name="connsiteY7" fmla="*/ 538844 h 596630"/>
                  <a:gd name="connsiteX8" fmla="*/ 602683 w 607804"/>
                  <a:gd name="connsiteY8" fmla="*/ 563034 h 596630"/>
                  <a:gd name="connsiteX9" fmla="*/ 582493 w 607804"/>
                  <a:gd name="connsiteY9" fmla="*/ 575128 h 596630"/>
                  <a:gd name="connsiteX10" fmla="*/ 414239 w 607804"/>
                  <a:gd name="connsiteY10" fmla="*/ 596630 h 596630"/>
                  <a:gd name="connsiteX11" fmla="*/ 400779 w 607804"/>
                  <a:gd name="connsiteY11" fmla="*/ 595286 h 596630"/>
                  <a:gd name="connsiteX12" fmla="*/ 205605 w 607804"/>
                  <a:gd name="connsiteY12" fmla="*/ 532125 h 596630"/>
                  <a:gd name="connsiteX13" fmla="*/ 189453 w 607804"/>
                  <a:gd name="connsiteY13" fmla="*/ 532125 h 596630"/>
                  <a:gd name="connsiteX14" fmla="*/ 37352 w 607804"/>
                  <a:gd name="connsiteY14" fmla="*/ 572441 h 596630"/>
                  <a:gd name="connsiteX15" fmla="*/ 9085 w 607804"/>
                  <a:gd name="connsiteY15" fmla="*/ 565721 h 596630"/>
                  <a:gd name="connsiteX16" fmla="*/ 1009 w 607804"/>
                  <a:gd name="connsiteY16" fmla="*/ 537500 h 596630"/>
                  <a:gd name="connsiteX17" fmla="*/ 54850 w 607804"/>
                  <a:gd name="connsiteY17" fmla="*/ 321139 h 596630"/>
                  <a:gd name="connsiteX18" fmla="*/ 72348 w 607804"/>
                  <a:gd name="connsiteY18" fmla="*/ 300981 h 596630"/>
                  <a:gd name="connsiteX19" fmla="*/ 302554 w 607804"/>
                  <a:gd name="connsiteY19" fmla="*/ 68530 h 596630"/>
                  <a:gd name="connsiteX20" fmla="*/ 237945 w 607804"/>
                  <a:gd name="connsiteY20" fmla="*/ 133029 h 596630"/>
                  <a:gd name="connsiteX21" fmla="*/ 302554 w 607804"/>
                  <a:gd name="connsiteY21" fmla="*/ 197528 h 596630"/>
                  <a:gd name="connsiteX22" fmla="*/ 367164 w 607804"/>
                  <a:gd name="connsiteY22" fmla="*/ 133029 h 596630"/>
                  <a:gd name="connsiteX23" fmla="*/ 302554 w 607804"/>
                  <a:gd name="connsiteY23" fmla="*/ 68530 h 596630"/>
                  <a:gd name="connsiteX24" fmla="*/ 303901 w 607804"/>
                  <a:gd name="connsiteY24" fmla="*/ 0 h 596630"/>
                  <a:gd name="connsiteX25" fmla="*/ 438504 w 607804"/>
                  <a:gd name="connsiteY25" fmla="*/ 134373 h 596630"/>
                  <a:gd name="connsiteX26" fmla="*/ 313323 w 607804"/>
                  <a:gd name="connsiteY26" fmla="*/ 407150 h 596630"/>
                  <a:gd name="connsiteX27" fmla="*/ 303901 w 607804"/>
                  <a:gd name="connsiteY27" fmla="*/ 412525 h 596630"/>
                  <a:gd name="connsiteX28" fmla="*/ 294478 w 607804"/>
                  <a:gd name="connsiteY28" fmla="*/ 407150 h 596630"/>
                  <a:gd name="connsiteX29" fmla="*/ 169297 w 607804"/>
                  <a:gd name="connsiteY29" fmla="*/ 134373 h 596630"/>
                  <a:gd name="connsiteX30" fmla="*/ 303901 w 607804"/>
                  <a:gd name="connsiteY30" fmla="*/ 0 h 596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07804" h="596630">
                    <a:moveTo>
                      <a:pt x="170608" y="262009"/>
                    </a:moveTo>
                    <a:cubicBezTo>
                      <a:pt x="196183" y="317107"/>
                      <a:pt x="229834" y="376237"/>
                      <a:pt x="260792" y="427304"/>
                    </a:cubicBezTo>
                    <a:cubicBezTo>
                      <a:pt x="270214" y="442086"/>
                      <a:pt x="286367" y="451493"/>
                      <a:pt x="303865" y="451493"/>
                    </a:cubicBezTo>
                    <a:cubicBezTo>
                      <a:pt x="321363" y="451493"/>
                      <a:pt x="337516" y="442086"/>
                      <a:pt x="346938" y="427304"/>
                    </a:cubicBezTo>
                    <a:cubicBezTo>
                      <a:pt x="367128" y="393707"/>
                      <a:pt x="388665" y="357423"/>
                      <a:pt x="408855" y="319795"/>
                    </a:cubicBezTo>
                    <a:cubicBezTo>
                      <a:pt x="411547" y="319795"/>
                      <a:pt x="519229" y="298293"/>
                      <a:pt x="519229" y="298293"/>
                    </a:cubicBezTo>
                    <a:cubicBezTo>
                      <a:pt x="534036" y="295605"/>
                      <a:pt x="548842" y="305013"/>
                      <a:pt x="552880" y="319795"/>
                    </a:cubicBezTo>
                    <a:lnTo>
                      <a:pt x="606721" y="538844"/>
                    </a:lnTo>
                    <a:cubicBezTo>
                      <a:pt x="609413" y="546907"/>
                      <a:pt x="606721" y="556314"/>
                      <a:pt x="602683" y="563034"/>
                    </a:cubicBezTo>
                    <a:cubicBezTo>
                      <a:pt x="598645" y="569753"/>
                      <a:pt x="590569" y="573784"/>
                      <a:pt x="582493" y="575128"/>
                    </a:cubicBezTo>
                    <a:lnTo>
                      <a:pt x="414239" y="596630"/>
                    </a:lnTo>
                    <a:cubicBezTo>
                      <a:pt x="408855" y="596630"/>
                      <a:pt x="404817" y="596630"/>
                      <a:pt x="400779" y="595286"/>
                    </a:cubicBezTo>
                    <a:lnTo>
                      <a:pt x="205605" y="532125"/>
                    </a:lnTo>
                    <a:cubicBezTo>
                      <a:pt x="200221" y="530781"/>
                      <a:pt x="194837" y="530781"/>
                      <a:pt x="189453" y="532125"/>
                    </a:cubicBezTo>
                    <a:lnTo>
                      <a:pt x="37352" y="572441"/>
                    </a:lnTo>
                    <a:cubicBezTo>
                      <a:pt x="26584" y="575128"/>
                      <a:pt x="15815" y="572441"/>
                      <a:pt x="9085" y="565721"/>
                    </a:cubicBezTo>
                    <a:cubicBezTo>
                      <a:pt x="1009" y="557658"/>
                      <a:pt x="-1683" y="546907"/>
                      <a:pt x="1009" y="537500"/>
                    </a:cubicBezTo>
                    <a:lnTo>
                      <a:pt x="54850" y="321139"/>
                    </a:lnTo>
                    <a:cubicBezTo>
                      <a:pt x="57542" y="311732"/>
                      <a:pt x="64272" y="305013"/>
                      <a:pt x="72348" y="300981"/>
                    </a:cubicBezTo>
                    <a:close/>
                    <a:moveTo>
                      <a:pt x="302554" y="68530"/>
                    </a:moveTo>
                    <a:cubicBezTo>
                      <a:pt x="266212" y="68530"/>
                      <a:pt x="237945" y="98092"/>
                      <a:pt x="237945" y="133029"/>
                    </a:cubicBezTo>
                    <a:cubicBezTo>
                      <a:pt x="237945" y="169310"/>
                      <a:pt x="266212" y="197528"/>
                      <a:pt x="302554" y="197528"/>
                    </a:cubicBezTo>
                    <a:cubicBezTo>
                      <a:pt x="338897" y="197528"/>
                      <a:pt x="367164" y="167966"/>
                      <a:pt x="367164" y="133029"/>
                    </a:cubicBezTo>
                    <a:cubicBezTo>
                      <a:pt x="367164" y="96749"/>
                      <a:pt x="337551" y="68530"/>
                      <a:pt x="302554" y="68530"/>
                    </a:cubicBezTo>
                    <a:close/>
                    <a:moveTo>
                      <a:pt x="303901" y="0"/>
                    </a:moveTo>
                    <a:cubicBezTo>
                      <a:pt x="377932" y="0"/>
                      <a:pt x="438504" y="60468"/>
                      <a:pt x="438504" y="134373"/>
                    </a:cubicBezTo>
                    <a:cubicBezTo>
                      <a:pt x="438504" y="196185"/>
                      <a:pt x="344282" y="357432"/>
                      <a:pt x="313323" y="407150"/>
                    </a:cubicBezTo>
                    <a:cubicBezTo>
                      <a:pt x="310631" y="409838"/>
                      <a:pt x="307939" y="412525"/>
                      <a:pt x="303901" y="412525"/>
                    </a:cubicBezTo>
                    <a:cubicBezTo>
                      <a:pt x="301208" y="412525"/>
                      <a:pt x="297170" y="409838"/>
                      <a:pt x="294478" y="407150"/>
                    </a:cubicBezTo>
                    <a:cubicBezTo>
                      <a:pt x="263519" y="357432"/>
                      <a:pt x="169297" y="196185"/>
                      <a:pt x="169297" y="134373"/>
                    </a:cubicBezTo>
                    <a:cubicBezTo>
                      <a:pt x="169297" y="60468"/>
                      <a:pt x="229869" y="0"/>
                      <a:pt x="30390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0" name="iŝľîde"/>
            <p:cNvGrpSpPr/>
            <p:nvPr/>
          </p:nvGrpSpPr>
          <p:grpSpPr>
            <a:xfrm>
              <a:off x="7886700" y="3724011"/>
              <a:ext cx="763794" cy="765340"/>
              <a:chOff x="2537774" y="2043997"/>
              <a:chExt cx="755204" cy="756734"/>
            </a:xfrm>
          </p:grpSpPr>
          <p:sp>
            <p:nvSpPr>
              <p:cNvPr id="25" name="î$ľíḍé"/>
              <p:cNvSpPr/>
              <p:nvPr>
                <p:custDataLst>
                  <p:tags r:id="rId39"/>
                </p:custDataLst>
              </p:nvPr>
            </p:nvSpPr>
            <p:spPr bwMode="auto">
              <a:xfrm>
                <a:off x="2537774" y="2043997"/>
                <a:ext cx="755204" cy="756734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  <a:round/>
              </a:ln>
            </p:spPr>
            <p:txBody>
              <a:bodyPr/>
              <a:lstStyle>
                <a:lvl1pPr eaLnBrk="0" hangingPunct="0"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  <a:buNone/>
                </a:pPr>
                <a:endParaRPr lang="zh-CN" altLang="en-US" sz="1700"/>
              </a:p>
            </p:txBody>
          </p:sp>
          <p:sp>
            <p:nvSpPr>
              <p:cNvPr id="26" name="íSḻiḋé"/>
              <p:cNvSpPr/>
              <p:nvPr>
                <p:custDataLst>
                  <p:tags r:id="rId40"/>
                </p:custDataLst>
              </p:nvPr>
            </p:nvSpPr>
            <p:spPr bwMode="auto">
              <a:xfrm>
                <a:off x="2718239" y="2228850"/>
                <a:ext cx="394276" cy="387024"/>
              </a:xfrm>
              <a:custGeom>
                <a:avLst/>
                <a:gdLst>
                  <a:gd name="connsiteX0" fmla="*/ 170608 w 607804"/>
                  <a:gd name="connsiteY0" fmla="*/ 262009 h 596630"/>
                  <a:gd name="connsiteX1" fmla="*/ 260792 w 607804"/>
                  <a:gd name="connsiteY1" fmla="*/ 427304 h 596630"/>
                  <a:gd name="connsiteX2" fmla="*/ 303865 w 607804"/>
                  <a:gd name="connsiteY2" fmla="*/ 451493 h 596630"/>
                  <a:gd name="connsiteX3" fmla="*/ 346938 w 607804"/>
                  <a:gd name="connsiteY3" fmla="*/ 427304 h 596630"/>
                  <a:gd name="connsiteX4" fmla="*/ 408855 w 607804"/>
                  <a:gd name="connsiteY4" fmla="*/ 319795 h 596630"/>
                  <a:gd name="connsiteX5" fmla="*/ 519229 w 607804"/>
                  <a:gd name="connsiteY5" fmla="*/ 298293 h 596630"/>
                  <a:gd name="connsiteX6" fmla="*/ 552880 w 607804"/>
                  <a:gd name="connsiteY6" fmla="*/ 319795 h 596630"/>
                  <a:gd name="connsiteX7" fmla="*/ 606721 w 607804"/>
                  <a:gd name="connsiteY7" fmla="*/ 538844 h 596630"/>
                  <a:gd name="connsiteX8" fmla="*/ 602683 w 607804"/>
                  <a:gd name="connsiteY8" fmla="*/ 563034 h 596630"/>
                  <a:gd name="connsiteX9" fmla="*/ 582493 w 607804"/>
                  <a:gd name="connsiteY9" fmla="*/ 575128 h 596630"/>
                  <a:gd name="connsiteX10" fmla="*/ 414239 w 607804"/>
                  <a:gd name="connsiteY10" fmla="*/ 596630 h 596630"/>
                  <a:gd name="connsiteX11" fmla="*/ 400779 w 607804"/>
                  <a:gd name="connsiteY11" fmla="*/ 595286 h 596630"/>
                  <a:gd name="connsiteX12" fmla="*/ 205605 w 607804"/>
                  <a:gd name="connsiteY12" fmla="*/ 532125 h 596630"/>
                  <a:gd name="connsiteX13" fmla="*/ 189453 w 607804"/>
                  <a:gd name="connsiteY13" fmla="*/ 532125 h 596630"/>
                  <a:gd name="connsiteX14" fmla="*/ 37352 w 607804"/>
                  <a:gd name="connsiteY14" fmla="*/ 572441 h 596630"/>
                  <a:gd name="connsiteX15" fmla="*/ 9085 w 607804"/>
                  <a:gd name="connsiteY15" fmla="*/ 565721 h 596630"/>
                  <a:gd name="connsiteX16" fmla="*/ 1009 w 607804"/>
                  <a:gd name="connsiteY16" fmla="*/ 537500 h 596630"/>
                  <a:gd name="connsiteX17" fmla="*/ 54850 w 607804"/>
                  <a:gd name="connsiteY17" fmla="*/ 321139 h 596630"/>
                  <a:gd name="connsiteX18" fmla="*/ 72348 w 607804"/>
                  <a:gd name="connsiteY18" fmla="*/ 300981 h 596630"/>
                  <a:gd name="connsiteX19" fmla="*/ 302554 w 607804"/>
                  <a:gd name="connsiteY19" fmla="*/ 68530 h 596630"/>
                  <a:gd name="connsiteX20" fmla="*/ 237945 w 607804"/>
                  <a:gd name="connsiteY20" fmla="*/ 133029 h 596630"/>
                  <a:gd name="connsiteX21" fmla="*/ 302554 w 607804"/>
                  <a:gd name="connsiteY21" fmla="*/ 197528 h 596630"/>
                  <a:gd name="connsiteX22" fmla="*/ 367164 w 607804"/>
                  <a:gd name="connsiteY22" fmla="*/ 133029 h 596630"/>
                  <a:gd name="connsiteX23" fmla="*/ 302554 w 607804"/>
                  <a:gd name="connsiteY23" fmla="*/ 68530 h 596630"/>
                  <a:gd name="connsiteX24" fmla="*/ 303901 w 607804"/>
                  <a:gd name="connsiteY24" fmla="*/ 0 h 596630"/>
                  <a:gd name="connsiteX25" fmla="*/ 438504 w 607804"/>
                  <a:gd name="connsiteY25" fmla="*/ 134373 h 596630"/>
                  <a:gd name="connsiteX26" fmla="*/ 313323 w 607804"/>
                  <a:gd name="connsiteY26" fmla="*/ 407150 h 596630"/>
                  <a:gd name="connsiteX27" fmla="*/ 303901 w 607804"/>
                  <a:gd name="connsiteY27" fmla="*/ 412525 h 596630"/>
                  <a:gd name="connsiteX28" fmla="*/ 294478 w 607804"/>
                  <a:gd name="connsiteY28" fmla="*/ 407150 h 596630"/>
                  <a:gd name="connsiteX29" fmla="*/ 169297 w 607804"/>
                  <a:gd name="connsiteY29" fmla="*/ 134373 h 596630"/>
                  <a:gd name="connsiteX30" fmla="*/ 303901 w 607804"/>
                  <a:gd name="connsiteY30" fmla="*/ 0 h 596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07804" h="596630">
                    <a:moveTo>
                      <a:pt x="170608" y="262009"/>
                    </a:moveTo>
                    <a:cubicBezTo>
                      <a:pt x="196183" y="317107"/>
                      <a:pt x="229834" y="376237"/>
                      <a:pt x="260792" y="427304"/>
                    </a:cubicBezTo>
                    <a:cubicBezTo>
                      <a:pt x="270214" y="442086"/>
                      <a:pt x="286367" y="451493"/>
                      <a:pt x="303865" y="451493"/>
                    </a:cubicBezTo>
                    <a:cubicBezTo>
                      <a:pt x="321363" y="451493"/>
                      <a:pt x="337516" y="442086"/>
                      <a:pt x="346938" y="427304"/>
                    </a:cubicBezTo>
                    <a:cubicBezTo>
                      <a:pt x="367128" y="393707"/>
                      <a:pt x="388665" y="357423"/>
                      <a:pt x="408855" y="319795"/>
                    </a:cubicBezTo>
                    <a:cubicBezTo>
                      <a:pt x="411547" y="319795"/>
                      <a:pt x="519229" y="298293"/>
                      <a:pt x="519229" y="298293"/>
                    </a:cubicBezTo>
                    <a:cubicBezTo>
                      <a:pt x="534036" y="295605"/>
                      <a:pt x="548842" y="305013"/>
                      <a:pt x="552880" y="319795"/>
                    </a:cubicBezTo>
                    <a:lnTo>
                      <a:pt x="606721" y="538844"/>
                    </a:lnTo>
                    <a:cubicBezTo>
                      <a:pt x="609413" y="546907"/>
                      <a:pt x="606721" y="556314"/>
                      <a:pt x="602683" y="563034"/>
                    </a:cubicBezTo>
                    <a:cubicBezTo>
                      <a:pt x="598645" y="569753"/>
                      <a:pt x="590569" y="573784"/>
                      <a:pt x="582493" y="575128"/>
                    </a:cubicBezTo>
                    <a:lnTo>
                      <a:pt x="414239" y="596630"/>
                    </a:lnTo>
                    <a:cubicBezTo>
                      <a:pt x="408855" y="596630"/>
                      <a:pt x="404817" y="596630"/>
                      <a:pt x="400779" y="595286"/>
                    </a:cubicBezTo>
                    <a:lnTo>
                      <a:pt x="205605" y="532125"/>
                    </a:lnTo>
                    <a:cubicBezTo>
                      <a:pt x="200221" y="530781"/>
                      <a:pt x="194837" y="530781"/>
                      <a:pt x="189453" y="532125"/>
                    </a:cubicBezTo>
                    <a:lnTo>
                      <a:pt x="37352" y="572441"/>
                    </a:lnTo>
                    <a:cubicBezTo>
                      <a:pt x="26584" y="575128"/>
                      <a:pt x="15815" y="572441"/>
                      <a:pt x="9085" y="565721"/>
                    </a:cubicBezTo>
                    <a:cubicBezTo>
                      <a:pt x="1009" y="557658"/>
                      <a:pt x="-1683" y="546907"/>
                      <a:pt x="1009" y="537500"/>
                    </a:cubicBezTo>
                    <a:lnTo>
                      <a:pt x="54850" y="321139"/>
                    </a:lnTo>
                    <a:cubicBezTo>
                      <a:pt x="57542" y="311732"/>
                      <a:pt x="64272" y="305013"/>
                      <a:pt x="72348" y="300981"/>
                    </a:cubicBezTo>
                    <a:close/>
                    <a:moveTo>
                      <a:pt x="302554" y="68530"/>
                    </a:moveTo>
                    <a:cubicBezTo>
                      <a:pt x="266212" y="68530"/>
                      <a:pt x="237945" y="98092"/>
                      <a:pt x="237945" y="133029"/>
                    </a:cubicBezTo>
                    <a:cubicBezTo>
                      <a:pt x="237945" y="169310"/>
                      <a:pt x="266212" y="197528"/>
                      <a:pt x="302554" y="197528"/>
                    </a:cubicBezTo>
                    <a:cubicBezTo>
                      <a:pt x="338897" y="197528"/>
                      <a:pt x="367164" y="167966"/>
                      <a:pt x="367164" y="133029"/>
                    </a:cubicBezTo>
                    <a:cubicBezTo>
                      <a:pt x="367164" y="96749"/>
                      <a:pt x="337551" y="68530"/>
                      <a:pt x="302554" y="68530"/>
                    </a:cubicBezTo>
                    <a:close/>
                    <a:moveTo>
                      <a:pt x="303901" y="0"/>
                    </a:moveTo>
                    <a:cubicBezTo>
                      <a:pt x="377932" y="0"/>
                      <a:pt x="438504" y="60468"/>
                      <a:pt x="438504" y="134373"/>
                    </a:cubicBezTo>
                    <a:cubicBezTo>
                      <a:pt x="438504" y="196185"/>
                      <a:pt x="344282" y="357432"/>
                      <a:pt x="313323" y="407150"/>
                    </a:cubicBezTo>
                    <a:cubicBezTo>
                      <a:pt x="310631" y="409838"/>
                      <a:pt x="307939" y="412525"/>
                      <a:pt x="303901" y="412525"/>
                    </a:cubicBezTo>
                    <a:cubicBezTo>
                      <a:pt x="301208" y="412525"/>
                      <a:pt x="297170" y="409838"/>
                      <a:pt x="294478" y="407150"/>
                    </a:cubicBezTo>
                    <a:cubicBezTo>
                      <a:pt x="263519" y="357432"/>
                      <a:pt x="169297" y="196185"/>
                      <a:pt x="169297" y="134373"/>
                    </a:cubicBezTo>
                    <a:cubicBezTo>
                      <a:pt x="169297" y="60468"/>
                      <a:pt x="229869" y="0"/>
                      <a:pt x="30390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1" name="íŝļîḋé"/>
            <p:cNvGrpSpPr/>
            <p:nvPr/>
          </p:nvGrpSpPr>
          <p:grpSpPr>
            <a:xfrm>
              <a:off x="4249601" y="2115798"/>
              <a:ext cx="763794" cy="765340"/>
              <a:chOff x="2537774" y="2043997"/>
              <a:chExt cx="755204" cy="756734"/>
            </a:xfrm>
          </p:grpSpPr>
          <p:sp>
            <p:nvSpPr>
              <p:cNvPr id="23" name="iṧḷíḋe"/>
              <p:cNvSpPr/>
              <p:nvPr>
                <p:custDataLst>
                  <p:tags r:id="rId41"/>
                </p:custDataLst>
              </p:nvPr>
            </p:nvSpPr>
            <p:spPr bwMode="auto">
              <a:xfrm>
                <a:off x="2537774" y="2043997"/>
                <a:ext cx="755204" cy="756734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  <a:round/>
              </a:ln>
            </p:spPr>
            <p:txBody>
              <a:bodyPr/>
              <a:lstStyle>
                <a:lvl1pPr eaLnBrk="0" hangingPunct="0"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  <a:buNone/>
                </a:pPr>
                <a:endParaRPr lang="zh-CN" altLang="en-US" sz="1700"/>
              </a:p>
            </p:txBody>
          </p:sp>
          <p:sp>
            <p:nvSpPr>
              <p:cNvPr id="24" name="i$1îḓe"/>
              <p:cNvSpPr/>
              <p:nvPr>
                <p:custDataLst>
                  <p:tags r:id="rId42"/>
                </p:custDataLst>
              </p:nvPr>
            </p:nvSpPr>
            <p:spPr bwMode="auto">
              <a:xfrm>
                <a:off x="2718239" y="2228850"/>
                <a:ext cx="394276" cy="387024"/>
              </a:xfrm>
              <a:custGeom>
                <a:avLst/>
                <a:gdLst>
                  <a:gd name="connsiteX0" fmla="*/ 170608 w 607804"/>
                  <a:gd name="connsiteY0" fmla="*/ 262009 h 596630"/>
                  <a:gd name="connsiteX1" fmla="*/ 260792 w 607804"/>
                  <a:gd name="connsiteY1" fmla="*/ 427304 h 596630"/>
                  <a:gd name="connsiteX2" fmla="*/ 303865 w 607804"/>
                  <a:gd name="connsiteY2" fmla="*/ 451493 h 596630"/>
                  <a:gd name="connsiteX3" fmla="*/ 346938 w 607804"/>
                  <a:gd name="connsiteY3" fmla="*/ 427304 h 596630"/>
                  <a:gd name="connsiteX4" fmla="*/ 408855 w 607804"/>
                  <a:gd name="connsiteY4" fmla="*/ 319795 h 596630"/>
                  <a:gd name="connsiteX5" fmla="*/ 519229 w 607804"/>
                  <a:gd name="connsiteY5" fmla="*/ 298293 h 596630"/>
                  <a:gd name="connsiteX6" fmla="*/ 552880 w 607804"/>
                  <a:gd name="connsiteY6" fmla="*/ 319795 h 596630"/>
                  <a:gd name="connsiteX7" fmla="*/ 606721 w 607804"/>
                  <a:gd name="connsiteY7" fmla="*/ 538844 h 596630"/>
                  <a:gd name="connsiteX8" fmla="*/ 602683 w 607804"/>
                  <a:gd name="connsiteY8" fmla="*/ 563034 h 596630"/>
                  <a:gd name="connsiteX9" fmla="*/ 582493 w 607804"/>
                  <a:gd name="connsiteY9" fmla="*/ 575128 h 596630"/>
                  <a:gd name="connsiteX10" fmla="*/ 414239 w 607804"/>
                  <a:gd name="connsiteY10" fmla="*/ 596630 h 596630"/>
                  <a:gd name="connsiteX11" fmla="*/ 400779 w 607804"/>
                  <a:gd name="connsiteY11" fmla="*/ 595286 h 596630"/>
                  <a:gd name="connsiteX12" fmla="*/ 205605 w 607804"/>
                  <a:gd name="connsiteY12" fmla="*/ 532125 h 596630"/>
                  <a:gd name="connsiteX13" fmla="*/ 189453 w 607804"/>
                  <a:gd name="connsiteY13" fmla="*/ 532125 h 596630"/>
                  <a:gd name="connsiteX14" fmla="*/ 37352 w 607804"/>
                  <a:gd name="connsiteY14" fmla="*/ 572441 h 596630"/>
                  <a:gd name="connsiteX15" fmla="*/ 9085 w 607804"/>
                  <a:gd name="connsiteY15" fmla="*/ 565721 h 596630"/>
                  <a:gd name="connsiteX16" fmla="*/ 1009 w 607804"/>
                  <a:gd name="connsiteY16" fmla="*/ 537500 h 596630"/>
                  <a:gd name="connsiteX17" fmla="*/ 54850 w 607804"/>
                  <a:gd name="connsiteY17" fmla="*/ 321139 h 596630"/>
                  <a:gd name="connsiteX18" fmla="*/ 72348 w 607804"/>
                  <a:gd name="connsiteY18" fmla="*/ 300981 h 596630"/>
                  <a:gd name="connsiteX19" fmla="*/ 302554 w 607804"/>
                  <a:gd name="connsiteY19" fmla="*/ 68530 h 596630"/>
                  <a:gd name="connsiteX20" fmla="*/ 237945 w 607804"/>
                  <a:gd name="connsiteY20" fmla="*/ 133029 h 596630"/>
                  <a:gd name="connsiteX21" fmla="*/ 302554 w 607804"/>
                  <a:gd name="connsiteY21" fmla="*/ 197528 h 596630"/>
                  <a:gd name="connsiteX22" fmla="*/ 367164 w 607804"/>
                  <a:gd name="connsiteY22" fmla="*/ 133029 h 596630"/>
                  <a:gd name="connsiteX23" fmla="*/ 302554 w 607804"/>
                  <a:gd name="connsiteY23" fmla="*/ 68530 h 596630"/>
                  <a:gd name="connsiteX24" fmla="*/ 303901 w 607804"/>
                  <a:gd name="connsiteY24" fmla="*/ 0 h 596630"/>
                  <a:gd name="connsiteX25" fmla="*/ 438504 w 607804"/>
                  <a:gd name="connsiteY25" fmla="*/ 134373 h 596630"/>
                  <a:gd name="connsiteX26" fmla="*/ 313323 w 607804"/>
                  <a:gd name="connsiteY26" fmla="*/ 407150 h 596630"/>
                  <a:gd name="connsiteX27" fmla="*/ 303901 w 607804"/>
                  <a:gd name="connsiteY27" fmla="*/ 412525 h 596630"/>
                  <a:gd name="connsiteX28" fmla="*/ 294478 w 607804"/>
                  <a:gd name="connsiteY28" fmla="*/ 407150 h 596630"/>
                  <a:gd name="connsiteX29" fmla="*/ 169297 w 607804"/>
                  <a:gd name="connsiteY29" fmla="*/ 134373 h 596630"/>
                  <a:gd name="connsiteX30" fmla="*/ 303901 w 607804"/>
                  <a:gd name="connsiteY30" fmla="*/ 0 h 596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07804" h="596630">
                    <a:moveTo>
                      <a:pt x="170608" y="262009"/>
                    </a:moveTo>
                    <a:cubicBezTo>
                      <a:pt x="196183" y="317107"/>
                      <a:pt x="229834" y="376237"/>
                      <a:pt x="260792" y="427304"/>
                    </a:cubicBezTo>
                    <a:cubicBezTo>
                      <a:pt x="270214" y="442086"/>
                      <a:pt x="286367" y="451493"/>
                      <a:pt x="303865" y="451493"/>
                    </a:cubicBezTo>
                    <a:cubicBezTo>
                      <a:pt x="321363" y="451493"/>
                      <a:pt x="337516" y="442086"/>
                      <a:pt x="346938" y="427304"/>
                    </a:cubicBezTo>
                    <a:cubicBezTo>
                      <a:pt x="367128" y="393707"/>
                      <a:pt x="388665" y="357423"/>
                      <a:pt x="408855" y="319795"/>
                    </a:cubicBezTo>
                    <a:cubicBezTo>
                      <a:pt x="411547" y="319795"/>
                      <a:pt x="519229" y="298293"/>
                      <a:pt x="519229" y="298293"/>
                    </a:cubicBezTo>
                    <a:cubicBezTo>
                      <a:pt x="534036" y="295605"/>
                      <a:pt x="548842" y="305013"/>
                      <a:pt x="552880" y="319795"/>
                    </a:cubicBezTo>
                    <a:lnTo>
                      <a:pt x="606721" y="538844"/>
                    </a:lnTo>
                    <a:cubicBezTo>
                      <a:pt x="609413" y="546907"/>
                      <a:pt x="606721" y="556314"/>
                      <a:pt x="602683" y="563034"/>
                    </a:cubicBezTo>
                    <a:cubicBezTo>
                      <a:pt x="598645" y="569753"/>
                      <a:pt x="590569" y="573784"/>
                      <a:pt x="582493" y="575128"/>
                    </a:cubicBezTo>
                    <a:lnTo>
                      <a:pt x="414239" y="596630"/>
                    </a:lnTo>
                    <a:cubicBezTo>
                      <a:pt x="408855" y="596630"/>
                      <a:pt x="404817" y="596630"/>
                      <a:pt x="400779" y="595286"/>
                    </a:cubicBezTo>
                    <a:lnTo>
                      <a:pt x="205605" y="532125"/>
                    </a:lnTo>
                    <a:cubicBezTo>
                      <a:pt x="200221" y="530781"/>
                      <a:pt x="194837" y="530781"/>
                      <a:pt x="189453" y="532125"/>
                    </a:cubicBezTo>
                    <a:lnTo>
                      <a:pt x="37352" y="572441"/>
                    </a:lnTo>
                    <a:cubicBezTo>
                      <a:pt x="26584" y="575128"/>
                      <a:pt x="15815" y="572441"/>
                      <a:pt x="9085" y="565721"/>
                    </a:cubicBezTo>
                    <a:cubicBezTo>
                      <a:pt x="1009" y="557658"/>
                      <a:pt x="-1683" y="546907"/>
                      <a:pt x="1009" y="537500"/>
                    </a:cubicBezTo>
                    <a:lnTo>
                      <a:pt x="54850" y="321139"/>
                    </a:lnTo>
                    <a:cubicBezTo>
                      <a:pt x="57542" y="311732"/>
                      <a:pt x="64272" y="305013"/>
                      <a:pt x="72348" y="300981"/>
                    </a:cubicBezTo>
                    <a:close/>
                    <a:moveTo>
                      <a:pt x="302554" y="68530"/>
                    </a:moveTo>
                    <a:cubicBezTo>
                      <a:pt x="266212" y="68530"/>
                      <a:pt x="237945" y="98092"/>
                      <a:pt x="237945" y="133029"/>
                    </a:cubicBezTo>
                    <a:cubicBezTo>
                      <a:pt x="237945" y="169310"/>
                      <a:pt x="266212" y="197528"/>
                      <a:pt x="302554" y="197528"/>
                    </a:cubicBezTo>
                    <a:cubicBezTo>
                      <a:pt x="338897" y="197528"/>
                      <a:pt x="367164" y="167966"/>
                      <a:pt x="367164" y="133029"/>
                    </a:cubicBezTo>
                    <a:cubicBezTo>
                      <a:pt x="367164" y="96749"/>
                      <a:pt x="337551" y="68530"/>
                      <a:pt x="302554" y="68530"/>
                    </a:cubicBezTo>
                    <a:close/>
                    <a:moveTo>
                      <a:pt x="303901" y="0"/>
                    </a:moveTo>
                    <a:cubicBezTo>
                      <a:pt x="377932" y="0"/>
                      <a:pt x="438504" y="60468"/>
                      <a:pt x="438504" y="134373"/>
                    </a:cubicBezTo>
                    <a:cubicBezTo>
                      <a:pt x="438504" y="196185"/>
                      <a:pt x="344282" y="357432"/>
                      <a:pt x="313323" y="407150"/>
                    </a:cubicBezTo>
                    <a:cubicBezTo>
                      <a:pt x="310631" y="409838"/>
                      <a:pt x="307939" y="412525"/>
                      <a:pt x="303901" y="412525"/>
                    </a:cubicBezTo>
                    <a:cubicBezTo>
                      <a:pt x="301208" y="412525"/>
                      <a:pt x="297170" y="409838"/>
                      <a:pt x="294478" y="407150"/>
                    </a:cubicBezTo>
                    <a:cubicBezTo>
                      <a:pt x="263519" y="357432"/>
                      <a:pt x="169297" y="196185"/>
                      <a:pt x="169297" y="134373"/>
                    </a:cubicBezTo>
                    <a:cubicBezTo>
                      <a:pt x="169297" y="60468"/>
                      <a:pt x="229869" y="0"/>
                      <a:pt x="30390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2" name="iṡḻïḋé"/>
            <p:cNvGrpSpPr/>
            <p:nvPr/>
          </p:nvGrpSpPr>
          <p:grpSpPr>
            <a:xfrm>
              <a:off x="7194188" y="2115798"/>
              <a:ext cx="763794" cy="765340"/>
              <a:chOff x="2537774" y="2043997"/>
              <a:chExt cx="755204" cy="756734"/>
            </a:xfrm>
          </p:grpSpPr>
          <p:sp>
            <p:nvSpPr>
              <p:cNvPr id="21" name="îsḷiḋè"/>
              <p:cNvSpPr/>
              <p:nvPr>
                <p:custDataLst>
                  <p:tags r:id="rId43"/>
                </p:custDataLst>
              </p:nvPr>
            </p:nvSpPr>
            <p:spPr bwMode="auto">
              <a:xfrm>
                <a:off x="2537774" y="2043997"/>
                <a:ext cx="755204" cy="756734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  <a:round/>
              </a:ln>
            </p:spPr>
            <p:txBody>
              <a:bodyPr/>
              <a:lstStyle>
                <a:lvl1pPr eaLnBrk="0" hangingPunct="0"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  <a:buNone/>
                </a:pPr>
                <a:endParaRPr lang="zh-CN" altLang="en-US" sz="1700"/>
              </a:p>
            </p:txBody>
          </p:sp>
          <p:sp>
            <p:nvSpPr>
              <p:cNvPr id="22" name="işľîḓê"/>
              <p:cNvSpPr/>
              <p:nvPr>
                <p:custDataLst>
                  <p:tags r:id="rId44"/>
                </p:custDataLst>
              </p:nvPr>
            </p:nvSpPr>
            <p:spPr bwMode="auto">
              <a:xfrm>
                <a:off x="2718239" y="2228850"/>
                <a:ext cx="394276" cy="387024"/>
              </a:xfrm>
              <a:custGeom>
                <a:avLst/>
                <a:gdLst>
                  <a:gd name="connsiteX0" fmla="*/ 170608 w 607804"/>
                  <a:gd name="connsiteY0" fmla="*/ 262009 h 596630"/>
                  <a:gd name="connsiteX1" fmla="*/ 260792 w 607804"/>
                  <a:gd name="connsiteY1" fmla="*/ 427304 h 596630"/>
                  <a:gd name="connsiteX2" fmla="*/ 303865 w 607804"/>
                  <a:gd name="connsiteY2" fmla="*/ 451493 h 596630"/>
                  <a:gd name="connsiteX3" fmla="*/ 346938 w 607804"/>
                  <a:gd name="connsiteY3" fmla="*/ 427304 h 596630"/>
                  <a:gd name="connsiteX4" fmla="*/ 408855 w 607804"/>
                  <a:gd name="connsiteY4" fmla="*/ 319795 h 596630"/>
                  <a:gd name="connsiteX5" fmla="*/ 519229 w 607804"/>
                  <a:gd name="connsiteY5" fmla="*/ 298293 h 596630"/>
                  <a:gd name="connsiteX6" fmla="*/ 552880 w 607804"/>
                  <a:gd name="connsiteY6" fmla="*/ 319795 h 596630"/>
                  <a:gd name="connsiteX7" fmla="*/ 606721 w 607804"/>
                  <a:gd name="connsiteY7" fmla="*/ 538844 h 596630"/>
                  <a:gd name="connsiteX8" fmla="*/ 602683 w 607804"/>
                  <a:gd name="connsiteY8" fmla="*/ 563034 h 596630"/>
                  <a:gd name="connsiteX9" fmla="*/ 582493 w 607804"/>
                  <a:gd name="connsiteY9" fmla="*/ 575128 h 596630"/>
                  <a:gd name="connsiteX10" fmla="*/ 414239 w 607804"/>
                  <a:gd name="connsiteY10" fmla="*/ 596630 h 596630"/>
                  <a:gd name="connsiteX11" fmla="*/ 400779 w 607804"/>
                  <a:gd name="connsiteY11" fmla="*/ 595286 h 596630"/>
                  <a:gd name="connsiteX12" fmla="*/ 205605 w 607804"/>
                  <a:gd name="connsiteY12" fmla="*/ 532125 h 596630"/>
                  <a:gd name="connsiteX13" fmla="*/ 189453 w 607804"/>
                  <a:gd name="connsiteY13" fmla="*/ 532125 h 596630"/>
                  <a:gd name="connsiteX14" fmla="*/ 37352 w 607804"/>
                  <a:gd name="connsiteY14" fmla="*/ 572441 h 596630"/>
                  <a:gd name="connsiteX15" fmla="*/ 9085 w 607804"/>
                  <a:gd name="connsiteY15" fmla="*/ 565721 h 596630"/>
                  <a:gd name="connsiteX16" fmla="*/ 1009 w 607804"/>
                  <a:gd name="connsiteY16" fmla="*/ 537500 h 596630"/>
                  <a:gd name="connsiteX17" fmla="*/ 54850 w 607804"/>
                  <a:gd name="connsiteY17" fmla="*/ 321139 h 596630"/>
                  <a:gd name="connsiteX18" fmla="*/ 72348 w 607804"/>
                  <a:gd name="connsiteY18" fmla="*/ 300981 h 596630"/>
                  <a:gd name="connsiteX19" fmla="*/ 302554 w 607804"/>
                  <a:gd name="connsiteY19" fmla="*/ 68530 h 596630"/>
                  <a:gd name="connsiteX20" fmla="*/ 237945 w 607804"/>
                  <a:gd name="connsiteY20" fmla="*/ 133029 h 596630"/>
                  <a:gd name="connsiteX21" fmla="*/ 302554 w 607804"/>
                  <a:gd name="connsiteY21" fmla="*/ 197528 h 596630"/>
                  <a:gd name="connsiteX22" fmla="*/ 367164 w 607804"/>
                  <a:gd name="connsiteY22" fmla="*/ 133029 h 596630"/>
                  <a:gd name="connsiteX23" fmla="*/ 302554 w 607804"/>
                  <a:gd name="connsiteY23" fmla="*/ 68530 h 596630"/>
                  <a:gd name="connsiteX24" fmla="*/ 303901 w 607804"/>
                  <a:gd name="connsiteY24" fmla="*/ 0 h 596630"/>
                  <a:gd name="connsiteX25" fmla="*/ 438504 w 607804"/>
                  <a:gd name="connsiteY25" fmla="*/ 134373 h 596630"/>
                  <a:gd name="connsiteX26" fmla="*/ 313323 w 607804"/>
                  <a:gd name="connsiteY26" fmla="*/ 407150 h 596630"/>
                  <a:gd name="connsiteX27" fmla="*/ 303901 w 607804"/>
                  <a:gd name="connsiteY27" fmla="*/ 412525 h 596630"/>
                  <a:gd name="connsiteX28" fmla="*/ 294478 w 607804"/>
                  <a:gd name="connsiteY28" fmla="*/ 407150 h 596630"/>
                  <a:gd name="connsiteX29" fmla="*/ 169297 w 607804"/>
                  <a:gd name="connsiteY29" fmla="*/ 134373 h 596630"/>
                  <a:gd name="connsiteX30" fmla="*/ 303901 w 607804"/>
                  <a:gd name="connsiteY30" fmla="*/ 0 h 596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07804" h="596630">
                    <a:moveTo>
                      <a:pt x="170608" y="262009"/>
                    </a:moveTo>
                    <a:cubicBezTo>
                      <a:pt x="196183" y="317107"/>
                      <a:pt x="229834" y="376237"/>
                      <a:pt x="260792" y="427304"/>
                    </a:cubicBezTo>
                    <a:cubicBezTo>
                      <a:pt x="270214" y="442086"/>
                      <a:pt x="286367" y="451493"/>
                      <a:pt x="303865" y="451493"/>
                    </a:cubicBezTo>
                    <a:cubicBezTo>
                      <a:pt x="321363" y="451493"/>
                      <a:pt x="337516" y="442086"/>
                      <a:pt x="346938" y="427304"/>
                    </a:cubicBezTo>
                    <a:cubicBezTo>
                      <a:pt x="367128" y="393707"/>
                      <a:pt x="388665" y="357423"/>
                      <a:pt x="408855" y="319795"/>
                    </a:cubicBezTo>
                    <a:cubicBezTo>
                      <a:pt x="411547" y="319795"/>
                      <a:pt x="519229" y="298293"/>
                      <a:pt x="519229" y="298293"/>
                    </a:cubicBezTo>
                    <a:cubicBezTo>
                      <a:pt x="534036" y="295605"/>
                      <a:pt x="548842" y="305013"/>
                      <a:pt x="552880" y="319795"/>
                    </a:cubicBezTo>
                    <a:lnTo>
                      <a:pt x="606721" y="538844"/>
                    </a:lnTo>
                    <a:cubicBezTo>
                      <a:pt x="609413" y="546907"/>
                      <a:pt x="606721" y="556314"/>
                      <a:pt x="602683" y="563034"/>
                    </a:cubicBezTo>
                    <a:cubicBezTo>
                      <a:pt x="598645" y="569753"/>
                      <a:pt x="590569" y="573784"/>
                      <a:pt x="582493" y="575128"/>
                    </a:cubicBezTo>
                    <a:lnTo>
                      <a:pt x="414239" y="596630"/>
                    </a:lnTo>
                    <a:cubicBezTo>
                      <a:pt x="408855" y="596630"/>
                      <a:pt x="404817" y="596630"/>
                      <a:pt x="400779" y="595286"/>
                    </a:cubicBezTo>
                    <a:lnTo>
                      <a:pt x="205605" y="532125"/>
                    </a:lnTo>
                    <a:cubicBezTo>
                      <a:pt x="200221" y="530781"/>
                      <a:pt x="194837" y="530781"/>
                      <a:pt x="189453" y="532125"/>
                    </a:cubicBezTo>
                    <a:lnTo>
                      <a:pt x="37352" y="572441"/>
                    </a:lnTo>
                    <a:cubicBezTo>
                      <a:pt x="26584" y="575128"/>
                      <a:pt x="15815" y="572441"/>
                      <a:pt x="9085" y="565721"/>
                    </a:cubicBezTo>
                    <a:cubicBezTo>
                      <a:pt x="1009" y="557658"/>
                      <a:pt x="-1683" y="546907"/>
                      <a:pt x="1009" y="537500"/>
                    </a:cubicBezTo>
                    <a:lnTo>
                      <a:pt x="54850" y="321139"/>
                    </a:lnTo>
                    <a:cubicBezTo>
                      <a:pt x="57542" y="311732"/>
                      <a:pt x="64272" y="305013"/>
                      <a:pt x="72348" y="300981"/>
                    </a:cubicBezTo>
                    <a:close/>
                    <a:moveTo>
                      <a:pt x="302554" y="68530"/>
                    </a:moveTo>
                    <a:cubicBezTo>
                      <a:pt x="266212" y="68530"/>
                      <a:pt x="237945" y="98092"/>
                      <a:pt x="237945" y="133029"/>
                    </a:cubicBezTo>
                    <a:cubicBezTo>
                      <a:pt x="237945" y="169310"/>
                      <a:pt x="266212" y="197528"/>
                      <a:pt x="302554" y="197528"/>
                    </a:cubicBezTo>
                    <a:cubicBezTo>
                      <a:pt x="338897" y="197528"/>
                      <a:pt x="367164" y="167966"/>
                      <a:pt x="367164" y="133029"/>
                    </a:cubicBezTo>
                    <a:cubicBezTo>
                      <a:pt x="367164" y="96749"/>
                      <a:pt x="337551" y="68530"/>
                      <a:pt x="302554" y="68530"/>
                    </a:cubicBezTo>
                    <a:close/>
                    <a:moveTo>
                      <a:pt x="303901" y="0"/>
                    </a:moveTo>
                    <a:cubicBezTo>
                      <a:pt x="377932" y="0"/>
                      <a:pt x="438504" y="60468"/>
                      <a:pt x="438504" y="134373"/>
                    </a:cubicBezTo>
                    <a:cubicBezTo>
                      <a:pt x="438504" y="196185"/>
                      <a:pt x="344282" y="357432"/>
                      <a:pt x="313323" y="407150"/>
                    </a:cubicBezTo>
                    <a:cubicBezTo>
                      <a:pt x="310631" y="409838"/>
                      <a:pt x="307939" y="412525"/>
                      <a:pt x="303901" y="412525"/>
                    </a:cubicBezTo>
                    <a:cubicBezTo>
                      <a:pt x="301208" y="412525"/>
                      <a:pt x="297170" y="409838"/>
                      <a:pt x="294478" y="407150"/>
                    </a:cubicBezTo>
                    <a:cubicBezTo>
                      <a:pt x="263519" y="357432"/>
                      <a:pt x="169297" y="196185"/>
                      <a:pt x="169297" y="134373"/>
                    </a:cubicBezTo>
                    <a:cubicBezTo>
                      <a:pt x="169297" y="60468"/>
                      <a:pt x="229869" y="0"/>
                      <a:pt x="30390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3" name="íṧlîďè"/>
            <p:cNvSpPr/>
            <p:nvPr>
              <p:custDataLst>
                <p:tags r:id="rId45"/>
              </p:custDataLst>
            </p:nvPr>
          </p:nvSpPr>
          <p:spPr bwMode="auto">
            <a:xfrm>
              <a:off x="673100" y="4018350"/>
              <a:ext cx="2811858" cy="84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indent="0">
                <a:buNone/>
              </a:pPr>
              <a:r>
                <a:rPr lang="en-US" altLang="zh-CN" dirty="0">
                  <a:sym typeface="+mn-ea"/>
                </a:rPr>
                <a:t>· </a:t>
              </a:r>
              <a:r>
                <a:rPr lang="zh-CN" altLang="en-US" dirty="0">
                  <a:sym typeface="+mn-ea"/>
                </a:rPr>
                <a:t>即时性。</a:t>
              </a:r>
              <a:endParaRPr lang="zh-CN" altLang="en-US" dirty="0">
                <a:sym typeface="+mn-ea"/>
              </a:endParaRPr>
            </a:p>
            <a:p>
              <a:pPr marL="0" indent="0">
                <a:buNone/>
              </a:pPr>
              <a:r>
                <a:rPr lang="zh-CN" altLang="en-US" dirty="0">
                  <a:sym typeface="+mn-ea"/>
                </a:rPr>
                <a:t>课堂上组队并没有太多的考虑时间，需要比较迅速地完成组队。</a:t>
              </a:r>
              <a:endParaRPr lang="zh-CN" altLang="en-US" dirty="0">
                <a:sym typeface="+mn-ea"/>
              </a:endParaRPr>
            </a:p>
          </p:txBody>
        </p:sp>
        <p:sp>
          <p:nvSpPr>
            <p:cNvPr id="14" name="íš1îďe"/>
            <p:cNvSpPr txBox="1"/>
            <p:nvPr>
              <p:custDataLst>
                <p:tags r:id="rId46"/>
              </p:custDataLst>
            </p:nvPr>
          </p:nvSpPr>
          <p:spPr bwMode="auto">
            <a:xfrm>
              <a:off x="673100" y="3527399"/>
              <a:ext cx="2811858" cy="490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000" b="1" dirty="0"/>
                <a:t>1</a:t>
              </a:r>
              <a:endParaRPr lang="en-US" altLang="zh-CN" sz="2000" b="1" dirty="0"/>
            </a:p>
          </p:txBody>
        </p:sp>
        <p:sp>
          <p:nvSpPr>
            <p:cNvPr id="15" name="îś1ïḍé"/>
            <p:cNvSpPr/>
            <p:nvPr>
              <p:custDataLst>
                <p:tags r:id="rId47"/>
              </p:custDataLst>
            </p:nvPr>
          </p:nvSpPr>
          <p:spPr bwMode="auto">
            <a:xfrm>
              <a:off x="8707120" y="4018234"/>
              <a:ext cx="2969260" cy="8470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indent="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dirty="0"/>
                <a:t>· </a:t>
              </a:r>
              <a:r>
                <a:rPr lang="zh-CN" altLang="en-US" dirty="0"/>
                <a:t>高效性</a:t>
              </a:r>
              <a:endParaRPr lang="zh-CN" altLang="en-US" dirty="0"/>
            </a:p>
            <a:p>
              <a:pPr indent="0" algn="l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dirty="0"/>
                <a:t>能够同时完成多个组长的指定，满足多个成员的同组要求。</a:t>
              </a:r>
              <a:endParaRPr lang="zh-CN" altLang="en-US" dirty="0"/>
            </a:p>
          </p:txBody>
        </p:sp>
        <p:sp>
          <p:nvSpPr>
            <p:cNvPr id="16" name="íşľíḓè"/>
            <p:cNvSpPr txBox="1"/>
            <p:nvPr>
              <p:custDataLst>
                <p:tags r:id="rId48"/>
              </p:custDataLst>
            </p:nvPr>
          </p:nvSpPr>
          <p:spPr bwMode="auto">
            <a:xfrm>
              <a:off x="8707042" y="3527399"/>
              <a:ext cx="2811858" cy="490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000" b="1" dirty="0"/>
                <a:t>4</a:t>
              </a:r>
              <a:endParaRPr lang="en-US" altLang="zh-CN" sz="2000" b="1" dirty="0"/>
            </a:p>
          </p:txBody>
        </p:sp>
        <p:sp>
          <p:nvSpPr>
            <p:cNvPr id="17" name="iṩḻîďè"/>
            <p:cNvSpPr/>
            <p:nvPr>
              <p:custDataLst>
                <p:tags r:id="rId49"/>
              </p:custDataLst>
            </p:nvPr>
          </p:nvSpPr>
          <p:spPr bwMode="auto">
            <a:xfrm>
              <a:off x="673100" y="2046655"/>
              <a:ext cx="3422820" cy="84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indent="0">
                <a:buNone/>
              </a:pPr>
              <a:r>
                <a:rPr lang="en-US" altLang="zh-CN" dirty="0">
                  <a:sym typeface="+mn-ea"/>
                </a:rPr>
                <a:t>· </a:t>
              </a:r>
              <a:r>
                <a:rPr lang="zh-CN" altLang="en-US" dirty="0">
                  <a:sym typeface="+mn-ea"/>
                </a:rPr>
                <a:t>合理性。</a:t>
              </a:r>
              <a:endParaRPr lang="zh-CN" altLang="en-US" dirty="0">
                <a:sym typeface="+mn-ea"/>
              </a:endParaRPr>
            </a:p>
            <a:p>
              <a:pPr marL="0" indent="0">
                <a:buNone/>
              </a:pPr>
              <a:r>
                <a:rPr lang="zh-CN" altLang="en-US" dirty="0">
                  <a:sym typeface="+mn-ea"/>
                </a:rPr>
                <a:t>组队的队员之间个性是否契合会影响到后续的合作愉快与否，效率高低与否。</a:t>
              </a:r>
              <a:endParaRPr lang="zh-CN" altLang="en-US" dirty="0">
                <a:sym typeface="+mn-ea"/>
              </a:endParaRPr>
            </a:p>
          </p:txBody>
        </p:sp>
        <p:sp>
          <p:nvSpPr>
            <p:cNvPr id="18" name="íṥ1ïďè"/>
            <p:cNvSpPr txBox="1"/>
            <p:nvPr>
              <p:custDataLst>
                <p:tags r:id="rId50"/>
              </p:custDataLst>
            </p:nvPr>
          </p:nvSpPr>
          <p:spPr bwMode="auto">
            <a:xfrm>
              <a:off x="673100" y="1555704"/>
              <a:ext cx="3422820" cy="490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000" b="1" dirty="0"/>
                <a:t>2</a:t>
              </a:r>
              <a:endParaRPr lang="en-US" altLang="zh-CN" sz="2000" b="1" dirty="0"/>
            </a:p>
          </p:txBody>
        </p:sp>
        <p:sp>
          <p:nvSpPr>
            <p:cNvPr id="19" name="ïṩľîḍê"/>
            <p:cNvSpPr/>
            <p:nvPr>
              <p:custDataLst>
                <p:tags r:id="rId51"/>
              </p:custDataLst>
            </p:nvPr>
          </p:nvSpPr>
          <p:spPr bwMode="auto">
            <a:xfrm>
              <a:off x="8079484" y="2046655"/>
              <a:ext cx="3439416" cy="847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25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indent="0">
                <a:buNone/>
              </a:pPr>
              <a:r>
                <a:rPr lang="en-US" altLang="zh-CN" sz="7200" dirty="0">
                  <a:sym typeface="+mn-ea"/>
                </a:rPr>
                <a:t>· </a:t>
              </a:r>
              <a:r>
                <a:rPr lang="zh-CN" altLang="en-US" sz="7200" dirty="0">
                  <a:sym typeface="+mn-ea"/>
                </a:rPr>
                <a:t>简洁性。</a:t>
              </a:r>
              <a:endParaRPr lang="zh-CN" altLang="en-US" sz="7200" dirty="0">
                <a:sym typeface="+mn-ea"/>
              </a:endParaRPr>
            </a:p>
            <a:p>
              <a:pPr marL="0" indent="0">
                <a:buNone/>
              </a:pPr>
              <a:r>
                <a:rPr lang="zh-CN" altLang="en-US" sz="7200" dirty="0">
                  <a:sym typeface="+mn-ea"/>
                </a:rPr>
                <a:t>小程序的界面与流程需要简单直接，可以清晰地显示同学在组队的需求，进而更好地进行组员之间的匹配</a:t>
              </a:r>
              <a:r>
                <a:rPr lang="zh-CN" altLang="en-US" sz="1100" dirty="0">
                  <a:sym typeface="+mn-ea"/>
                </a:rPr>
                <a:t>。</a:t>
              </a:r>
              <a:endParaRPr lang="en-US" altLang="zh-CN" sz="1100" dirty="0"/>
            </a:p>
          </p:txBody>
        </p:sp>
        <p:sp>
          <p:nvSpPr>
            <p:cNvPr id="20" name="ïS1îḍê"/>
            <p:cNvSpPr txBox="1"/>
            <p:nvPr>
              <p:custDataLst>
                <p:tags r:id="rId52"/>
              </p:custDataLst>
            </p:nvPr>
          </p:nvSpPr>
          <p:spPr bwMode="auto">
            <a:xfrm>
              <a:off x="8079484" y="1555704"/>
              <a:ext cx="3439416" cy="490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000" b="1" dirty="0"/>
                <a:t>3</a:t>
              </a:r>
              <a:endParaRPr lang="en-US" altLang="zh-CN" sz="2000" b="1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设计要求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4790" y="1549400"/>
            <a:ext cx="4118370" cy="4165600"/>
            <a:chOff x="3916000" y="1427200"/>
            <a:chExt cx="4360000" cy="4410000"/>
          </a:xfrm>
        </p:grpSpPr>
        <p:sp>
          <p:nvSpPr>
            <p:cNvPr id="6" name="Freeform 5"/>
            <p:cNvSpPr/>
            <p:nvPr/>
          </p:nvSpPr>
          <p:spPr bwMode="auto">
            <a:xfrm rot="4244657">
              <a:off x="4229195" y="1578341"/>
              <a:ext cx="3880032" cy="4213578"/>
            </a:xfrm>
            <a:custGeom>
              <a:avLst/>
              <a:gdLst>
                <a:gd name="T0" fmla="*/ 661 w 1707"/>
                <a:gd name="T1" fmla="*/ 275 h 1851"/>
                <a:gd name="T2" fmla="*/ 1615 w 1707"/>
                <a:gd name="T3" fmla="*/ 692 h 1851"/>
                <a:gd name="T4" fmla="*/ 1635 w 1707"/>
                <a:gd name="T5" fmla="*/ 870 h 1851"/>
                <a:gd name="T6" fmla="*/ 1655 w 1707"/>
                <a:gd name="T7" fmla="*/ 1048 h 1851"/>
                <a:gd name="T8" fmla="*/ 817 w 1707"/>
                <a:gd name="T9" fmla="*/ 1666 h 1851"/>
                <a:gd name="T10" fmla="*/ 653 w 1707"/>
                <a:gd name="T11" fmla="*/ 1594 h 1851"/>
                <a:gd name="T12" fmla="*/ 489 w 1707"/>
                <a:gd name="T13" fmla="*/ 1522 h 1851"/>
                <a:gd name="T14" fmla="*/ 373 w 1707"/>
                <a:gd name="T15" fmla="*/ 487 h 1851"/>
                <a:gd name="T16" fmla="*/ 517 w 1707"/>
                <a:gd name="T17" fmla="*/ 381 h 1851"/>
                <a:gd name="T18" fmla="*/ 661 w 1707"/>
                <a:gd name="T19" fmla="*/ 275 h 1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7" h="1851">
                  <a:moveTo>
                    <a:pt x="661" y="275"/>
                  </a:moveTo>
                  <a:cubicBezTo>
                    <a:pt x="1034" y="0"/>
                    <a:pt x="1564" y="232"/>
                    <a:pt x="1615" y="692"/>
                  </a:cubicBezTo>
                  <a:cubicBezTo>
                    <a:pt x="1635" y="870"/>
                    <a:pt x="1635" y="870"/>
                    <a:pt x="1635" y="870"/>
                  </a:cubicBezTo>
                  <a:cubicBezTo>
                    <a:pt x="1655" y="1048"/>
                    <a:pt x="1655" y="1048"/>
                    <a:pt x="1655" y="1048"/>
                  </a:cubicBezTo>
                  <a:cubicBezTo>
                    <a:pt x="1707" y="1508"/>
                    <a:pt x="1241" y="1851"/>
                    <a:pt x="817" y="1666"/>
                  </a:cubicBezTo>
                  <a:cubicBezTo>
                    <a:pt x="653" y="1594"/>
                    <a:pt x="653" y="1594"/>
                    <a:pt x="653" y="1594"/>
                  </a:cubicBezTo>
                  <a:cubicBezTo>
                    <a:pt x="489" y="1522"/>
                    <a:pt x="489" y="1522"/>
                    <a:pt x="489" y="1522"/>
                  </a:cubicBezTo>
                  <a:cubicBezTo>
                    <a:pt x="64" y="1337"/>
                    <a:pt x="0" y="762"/>
                    <a:pt x="373" y="487"/>
                  </a:cubicBezTo>
                  <a:cubicBezTo>
                    <a:pt x="517" y="381"/>
                    <a:pt x="517" y="381"/>
                    <a:pt x="517" y="381"/>
                  </a:cubicBezTo>
                  <a:lnTo>
                    <a:pt x="661" y="2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dirty="0"/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3916000" y="1427200"/>
              <a:ext cx="4088947" cy="4410000"/>
              <a:chOff x="3916000" y="1427200"/>
              <a:chExt cx="4088947" cy="4410000"/>
            </a:xfrm>
          </p:grpSpPr>
          <p:sp>
            <p:nvSpPr>
              <p:cNvPr id="8" name="Freeform 5"/>
              <p:cNvSpPr/>
              <p:nvPr/>
            </p:nvSpPr>
            <p:spPr bwMode="auto">
              <a:xfrm>
                <a:off x="3916000" y="1427200"/>
                <a:ext cx="4060904" cy="4410000"/>
              </a:xfrm>
              <a:custGeom>
                <a:avLst/>
                <a:gdLst>
                  <a:gd name="T0" fmla="*/ 661 w 1707"/>
                  <a:gd name="T1" fmla="*/ 275 h 1851"/>
                  <a:gd name="T2" fmla="*/ 1615 w 1707"/>
                  <a:gd name="T3" fmla="*/ 692 h 1851"/>
                  <a:gd name="T4" fmla="*/ 1635 w 1707"/>
                  <a:gd name="T5" fmla="*/ 870 h 1851"/>
                  <a:gd name="T6" fmla="*/ 1655 w 1707"/>
                  <a:gd name="T7" fmla="*/ 1048 h 1851"/>
                  <a:gd name="T8" fmla="*/ 817 w 1707"/>
                  <a:gd name="T9" fmla="*/ 1666 h 1851"/>
                  <a:gd name="T10" fmla="*/ 653 w 1707"/>
                  <a:gd name="T11" fmla="*/ 1594 h 1851"/>
                  <a:gd name="T12" fmla="*/ 489 w 1707"/>
                  <a:gd name="T13" fmla="*/ 1522 h 1851"/>
                  <a:gd name="T14" fmla="*/ 373 w 1707"/>
                  <a:gd name="T15" fmla="*/ 487 h 1851"/>
                  <a:gd name="T16" fmla="*/ 517 w 1707"/>
                  <a:gd name="T17" fmla="*/ 381 h 1851"/>
                  <a:gd name="T18" fmla="*/ 661 w 1707"/>
                  <a:gd name="T19" fmla="*/ 275 h 1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07" h="1851">
                    <a:moveTo>
                      <a:pt x="661" y="275"/>
                    </a:moveTo>
                    <a:cubicBezTo>
                      <a:pt x="1034" y="0"/>
                      <a:pt x="1564" y="232"/>
                      <a:pt x="1615" y="692"/>
                    </a:cubicBezTo>
                    <a:cubicBezTo>
                      <a:pt x="1635" y="870"/>
                      <a:pt x="1635" y="870"/>
                      <a:pt x="1635" y="870"/>
                    </a:cubicBezTo>
                    <a:cubicBezTo>
                      <a:pt x="1655" y="1048"/>
                      <a:pt x="1655" y="1048"/>
                      <a:pt x="1655" y="1048"/>
                    </a:cubicBezTo>
                    <a:cubicBezTo>
                      <a:pt x="1707" y="1508"/>
                      <a:pt x="1241" y="1851"/>
                      <a:pt x="817" y="1666"/>
                    </a:cubicBezTo>
                    <a:cubicBezTo>
                      <a:pt x="653" y="1594"/>
                      <a:pt x="653" y="1594"/>
                      <a:pt x="653" y="1594"/>
                    </a:cubicBezTo>
                    <a:cubicBezTo>
                      <a:pt x="489" y="1522"/>
                      <a:pt x="489" y="1522"/>
                      <a:pt x="489" y="1522"/>
                    </a:cubicBezTo>
                    <a:cubicBezTo>
                      <a:pt x="64" y="1337"/>
                      <a:pt x="0" y="762"/>
                      <a:pt x="373" y="487"/>
                    </a:cubicBezTo>
                    <a:cubicBezTo>
                      <a:pt x="517" y="381"/>
                      <a:pt x="517" y="381"/>
                      <a:pt x="517" y="381"/>
                    </a:cubicBezTo>
                    <a:lnTo>
                      <a:pt x="661" y="275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dirty="0"/>
              </a:p>
            </p:txBody>
          </p:sp>
          <p:sp>
            <p:nvSpPr>
              <p:cNvPr id="9" name="任意多边形: 形状 8"/>
              <p:cNvSpPr/>
              <p:nvPr/>
            </p:nvSpPr>
            <p:spPr bwMode="auto">
              <a:xfrm>
                <a:off x="4208984" y="1617025"/>
                <a:ext cx="3795963" cy="3626091"/>
              </a:xfrm>
              <a:custGeom>
                <a:avLst/>
                <a:gdLst>
                  <a:gd name="connsiteX0" fmla="*/ 1898462 w 3795963"/>
                  <a:gd name="connsiteY0" fmla="*/ 0 h 3626091"/>
                  <a:gd name="connsiteX1" fmla="*/ 2576443 w 3795963"/>
                  <a:gd name="connsiteY1" fmla="*/ 298451 h 3626091"/>
                  <a:gd name="connsiteX2" fmla="*/ 3749231 w 3795963"/>
                  <a:gd name="connsiteY2" fmla="*/ 2326246 h 3626091"/>
                  <a:gd name="connsiteX3" fmla="*/ 3751610 w 3795963"/>
                  <a:gd name="connsiteY3" fmla="*/ 2338160 h 3626091"/>
                  <a:gd name="connsiteX4" fmla="*/ 3140237 w 3795963"/>
                  <a:gd name="connsiteY4" fmla="*/ 3498603 h 3626091"/>
                  <a:gd name="connsiteX5" fmla="*/ 3137859 w 3795963"/>
                  <a:gd name="connsiteY5" fmla="*/ 3503368 h 3626091"/>
                  <a:gd name="connsiteX6" fmla="*/ 689991 w 3795963"/>
                  <a:gd name="connsiteY6" fmla="*/ 3512900 h 3626091"/>
                  <a:gd name="connsiteX7" fmla="*/ 687613 w 3795963"/>
                  <a:gd name="connsiteY7" fmla="*/ 3505751 h 3626091"/>
                  <a:gd name="connsiteX8" fmla="*/ 42936 w 3795963"/>
                  <a:gd name="connsiteY8" fmla="*/ 2338160 h 3626091"/>
                  <a:gd name="connsiteX9" fmla="*/ 1220481 w 3795963"/>
                  <a:gd name="connsiteY9" fmla="*/ 298451 h 3626091"/>
                  <a:gd name="connsiteX10" fmla="*/ 1898462 w 3795963"/>
                  <a:gd name="connsiteY10" fmla="*/ 0 h 3626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795963" h="3626091">
                    <a:moveTo>
                      <a:pt x="1898462" y="0"/>
                    </a:moveTo>
                    <a:cubicBezTo>
                      <a:pt x="2147650" y="0"/>
                      <a:pt x="2396837" y="99484"/>
                      <a:pt x="2576443" y="298451"/>
                    </a:cubicBezTo>
                    <a:cubicBezTo>
                      <a:pt x="3068871" y="820292"/>
                      <a:pt x="3523237" y="1642371"/>
                      <a:pt x="3749231" y="2326246"/>
                    </a:cubicBezTo>
                    <a:cubicBezTo>
                      <a:pt x="3749231" y="2331012"/>
                      <a:pt x="3751610" y="2335778"/>
                      <a:pt x="3751610" y="2338160"/>
                    </a:cubicBezTo>
                    <a:cubicBezTo>
                      <a:pt x="3910995" y="2826642"/>
                      <a:pt x="3625529" y="3355632"/>
                      <a:pt x="3140237" y="3498603"/>
                    </a:cubicBezTo>
                    <a:cubicBezTo>
                      <a:pt x="3137859" y="3503368"/>
                      <a:pt x="3137859" y="3503368"/>
                      <a:pt x="3137859" y="3503368"/>
                    </a:cubicBezTo>
                    <a:cubicBezTo>
                      <a:pt x="2436089" y="3672550"/>
                      <a:pt x="1398898" y="3658253"/>
                      <a:pt x="689991" y="3512900"/>
                    </a:cubicBezTo>
                    <a:cubicBezTo>
                      <a:pt x="687613" y="3505751"/>
                      <a:pt x="687613" y="3505751"/>
                      <a:pt x="687613" y="3505751"/>
                    </a:cubicBezTo>
                    <a:cubicBezTo>
                      <a:pt x="183290" y="3377078"/>
                      <a:pt x="-116449" y="2838556"/>
                      <a:pt x="42936" y="2338160"/>
                    </a:cubicBezTo>
                    <a:cubicBezTo>
                      <a:pt x="268930" y="1651903"/>
                      <a:pt x="725674" y="822675"/>
                      <a:pt x="1220481" y="298451"/>
                    </a:cubicBezTo>
                    <a:cubicBezTo>
                      <a:pt x="1400087" y="99484"/>
                      <a:pt x="1649274" y="0"/>
                      <a:pt x="1898462" y="0"/>
                    </a:cubicBezTo>
                    <a:close/>
                  </a:path>
                </a:pathLst>
              </a:custGeom>
              <a:blipFill>
                <a:blip r:embed="rId1"/>
                <a:srcRect/>
                <a:stretch>
                  <a:fillRect l="-37839" r="-37839"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12" name="组合 11"/>
          <p:cNvGrpSpPr/>
          <p:nvPr>
            <p:custDataLst>
              <p:tags r:id="rId2"/>
            </p:custDataLst>
          </p:nvPr>
        </p:nvGrpSpPr>
        <p:grpSpPr>
          <a:xfrm>
            <a:off x="5146194" y="1851660"/>
            <a:ext cx="4271491" cy="1308735"/>
            <a:chOff x="8084974" y="1130300"/>
            <a:chExt cx="4271491" cy="1308735"/>
          </a:xfrm>
        </p:grpSpPr>
        <p:grpSp>
          <p:nvGrpSpPr>
            <p:cNvPr id="13" name="组合 12"/>
            <p:cNvGrpSpPr/>
            <p:nvPr/>
          </p:nvGrpSpPr>
          <p:grpSpPr>
            <a:xfrm>
              <a:off x="8084974" y="1266924"/>
              <a:ext cx="836894" cy="836894"/>
              <a:chOff x="7043444" y="1148015"/>
              <a:chExt cx="1297072" cy="1297072"/>
            </a:xfrm>
          </p:grpSpPr>
          <p:sp>
            <p:nvSpPr>
              <p:cNvPr id="17" name="Oval 5"/>
              <p:cNvSpPr/>
              <p:nvPr>
                <p:custDataLst>
                  <p:tags r:id="rId3"/>
                </p:custDataLst>
              </p:nvPr>
            </p:nvSpPr>
            <p:spPr bwMode="auto">
              <a:xfrm>
                <a:off x="7043444" y="1148015"/>
                <a:ext cx="1297072" cy="1297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sx="110000" sy="110000" algn="ctr" rotWithShape="0">
                  <a:schemeClr val="tx2">
                    <a:alpha val="19000"/>
                  </a:schemeClr>
                </a:outerShdw>
              </a:effectLst>
            </p:spPr>
            <p:txBody>
              <a:bodyPr lIns="91440" tIns="45720" rIns="91440" bIns="45720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3200"/>
              </a:p>
            </p:txBody>
          </p:sp>
          <p:sp>
            <p:nvSpPr>
              <p:cNvPr id="18" name="bank_289176"/>
              <p:cNvSpPr>
                <a:spLocks noChangeAspect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7442648" y="1556431"/>
                <a:ext cx="498672" cy="480241"/>
              </a:xfrm>
              <a:custGeom>
                <a:avLst/>
                <a:gdLst>
                  <a:gd name="connsiteX0" fmla="*/ 216243 w 609050"/>
                  <a:gd name="connsiteY0" fmla="*/ 412730 h 586540"/>
                  <a:gd name="connsiteX1" fmla="*/ 216243 w 609050"/>
                  <a:gd name="connsiteY1" fmla="*/ 456594 h 586540"/>
                  <a:gd name="connsiteX2" fmla="*/ 293953 w 609050"/>
                  <a:gd name="connsiteY2" fmla="*/ 456594 h 586540"/>
                  <a:gd name="connsiteX3" fmla="*/ 293953 w 609050"/>
                  <a:gd name="connsiteY3" fmla="*/ 412730 h 586540"/>
                  <a:gd name="connsiteX4" fmla="*/ 69884 w 609050"/>
                  <a:gd name="connsiteY4" fmla="*/ 412730 h 586540"/>
                  <a:gd name="connsiteX5" fmla="*/ 69884 w 609050"/>
                  <a:gd name="connsiteY5" fmla="*/ 456594 h 586540"/>
                  <a:gd name="connsiteX6" fmla="*/ 147595 w 609050"/>
                  <a:gd name="connsiteY6" fmla="*/ 456594 h 586540"/>
                  <a:gd name="connsiteX7" fmla="*/ 147595 w 609050"/>
                  <a:gd name="connsiteY7" fmla="*/ 412730 h 586540"/>
                  <a:gd name="connsiteX8" fmla="*/ 460769 w 609050"/>
                  <a:gd name="connsiteY8" fmla="*/ 376268 h 586540"/>
                  <a:gd name="connsiteX9" fmla="*/ 460769 w 609050"/>
                  <a:gd name="connsiteY9" fmla="*/ 414786 h 586540"/>
                  <a:gd name="connsiteX10" fmla="*/ 555916 w 609050"/>
                  <a:gd name="connsiteY10" fmla="*/ 414786 h 586540"/>
                  <a:gd name="connsiteX11" fmla="*/ 555916 w 609050"/>
                  <a:gd name="connsiteY11" fmla="*/ 376268 h 586540"/>
                  <a:gd name="connsiteX12" fmla="*/ 216243 w 609050"/>
                  <a:gd name="connsiteY12" fmla="*/ 339670 h 586540"/>
                  <a:gd name="connsiteX13" fmla="*/ 216243 w 609050"/>
                  <a:gd name="connsiteY13" fmla="*/ 383533 h 586540"/>
                  <a:gd name="connsiteX14" fmla="*/ 293953 w 609050"/>
                  <a:gd name="connsiteY14" fmla="*/ 383533 h 586540"/>
                  <a:gd name="connsiteX15" fmla="*/ 293953 w 609050"/>
                  <a:gd name="connsiteY15" fmla="*/ 339670 h 586540"/>
                  <a:gd name="connsiteX16" fmla="*/ 69884 w 609050"/>
                  <a:gd name="connsiteY16" fmla="*/ 339670 h 586540"/>
                  <a:gd name="connsiteX17" fmla="*/ 69884 w 609050"/>
                  <a:gd name="connsiteY17" fmla="*/ 383533 h 586540"/>
                  <a:gd name="connsiteX18" fmla="*/ 147595 w 609050"/>
                  <a:gd name="connsiteY18" fmla="*/ 383533 h 586540"/>
                  <a:gd name="connsiteX19" fmla="*/ 147595 w 609050"/>
                  <a:gd name="connsiteY19" fmla="*/ 339670 h 586540"/>
                  <a:gd name="connsiteX20" fmla="*/ 460769 w 609050"/>
                  <a:gd name="connsiteY20" fmla="*/ 303071 h 586540"/>
                  <a:gd name="connsiteX21" fmla="*/ 460769 w 609050"/>
                  <a:gd name="connsiteY21" fmla="*/ 341726 h 586540"/>
                  <a:gd name="connsiteX22" fmla="*/ 555916 w 609050"/>
                  <a:gd name="connsiteY22" fmla="*/ 341726 h 586540"/>
                  <a:gd name="connsiteX23" fmla="*/ 555916 w 609050"/>
                  <a:gd name="connsiteY23" fmla="*/ 303071 h 586540"/>
                  <a:gd name="connsiteX24" fmla="*/ 216243 w 609050"/>
                  <a:gd name="connsiteY24" fmla="*/ 266609 h 586540"/>
                  <a:gd name="connsiteX25" fmla="*/ 216243 w 609050"/>
                  <a:gd name="connsiteY25" fmla="*/ 310473 h 586540"/>
                  <a:gd name="connsiteX26" fmla="*/ 293953 w 609050"/>
                  <a:gd name="connsiteY26" fmla="*/ 310473 h 586540"/>
                  <a:gd name="connsiteX27" fmla="*/ 293953 w 609050"/>
                  <a:gd name="connsiteY27" fmla="*/ 266609 h 586540"/>
                  <a:gd name="connsiteX28" fmla="*/ 69884 w 609050"/>
                  <a:gd name="connsiteY28" fmla="*/ 266609 h 586540"/>
                  <a:gd name="connsiteX29" fmla="*/ 69884 w 609050"/>
                  <a:gd name="connsiteY29" fmla="*/ 310473 h 586540"/>
                  <a:gd name="connsiteX30" fmla="*/ 147595 w 609050"/>
                  <a:gd name="connsiteY30" fmla="*/ 310473 h 586540"/>
                  <a:gd name="connsiteX31" fmla="*/ 147595 w 609050"/>
                  <a:gd name="connsiteY31" fmla="*/ 266609 h 586540"/>
                  <a:gd name="connsiteX32" fmla="*/ 460769 w 609050"/>
                  <a:gd name="connsiteY32" fmla="*/ 230010 h 586540"/>
                  <a:gd name="connsiteX33" fmla="*/ 460769 w 609050"/>
                  <a:gd name="connsiteY33" fmla="*/ 268528 h 586540"/>
                  <a:gd name="connsiteX34" fmla="*/ 555916 w 609050"/>
                  <a:gd name="connsiteY34" fmla="*/ 268528 h 586540"/>
                  <a:gd name="connsiteX35" fmla="*/ 555916 w 609050"/>
                  <a:gd name="connsiteY35" fmla="*/ 230010 h 586540"/>
                  <a:gd name="connsiteX36" fmla="*/ 216243 w 609050"/>
                  <a:gd name="connsiteY36" fmla="*/ 193549 h 586540"/>
                  <a:gd name="connsiteX37" fmla="*/ 216243 w 609050"/>
                  <a:gd name="connsiteY37" fmla="*/ 237412 h 586540"/>
                  <a:gd name="connsiteX38" fmla="*/ 293953 w 609050"/>
                  <a:gd name="connsiteY38" fmla="*/ 237412 h 586540"/>
                  <a:gd name="connsiteX39" fmla="*/ 293953 w 609050"/>
                  <a:gd name="connsiteY39" fmla="*/ 193549 h 586540"/>
                  <a:gd name="connsiteX40" fmla="*/ 69884 w 609050"/>
                  <a:gd name="connsiteY40" fmla="*/ 193549 h 586540"/>
                  <a:gd name="connsiteX41" fmla="*/ 69884 w 609050"/>
                  <a:gd name="connsiteY41" fmla="*/ 237412 h 586540"/>
                  <a:gd name="connsiteX42" fmla="*/ 147595 w 609050"/>
                  <a:gd name="connsiteY42" fmla="*/ 237412 h 586540"/>
                  <a:gd name="connsiteX43" fmla="*/ 147595 w 609050"/>
                  <a:gd name="connsiteY43" fmla="*/ 193549 h 586540"/>
                  <a:gd name="connsiteX44" fmla="*/ 460769 w 609050"/>
                  <a:gd name="connsiteY44" fmla="*/ 156950 h 586540"/>
                  <a:gd name="connsiteX45" fmla="*/ 460769 w 609050"/>
                  <a:gd name="connsiteY45" fmla="*/ 195468 h 586540"/>
                  <a:gd name="connsiteX46" fmla="*/ 555916 w 609050"/>
                  <a:gd name="connsiteY46" fmla="*/ 195468 h 586540"/>
                  <a:gd name="connsiteX47" fmla="*/ 555916 w 609050"/>
                  <a:gd name="connsiteY47" fmla="*/ 156950 h 586540"/>
                  <a:gd name="connsiteX48" fmla="*/ 192926 w 609050"/>
                  <a:gd name="connsiteY48" fmla="*/ 96251 h 586540"/>
                  <a:gd name="connsiteX49" fmla="*/ 361366 w 609050"/>
                  <a:gd name="connsiteY49" fmla="*/ 96251 h 586540"/>
                  <a:gd name="connsiteX50" fmla="*/ 361366 w 609050"/>
                  <a:gd name="connsiteY50" fmla="*/ 114880 h 586540"/>
                  <a:gd name="connsiteX51" fmla="*/ 192926 w 609050"/>
                  <a:gd name="connsiteY51" fmla="*/ 114880 h 586540"/>
                  <a:gd name="connsiteX52" fmla="*/ 192926 w 609050"/>
                  <a:gd name="connsiteY52" fmla="*/ 49819 h 586540"/>
                  <a:gd name="connsiteX53" fmla="*/ 361366 w 609050"/>
                  <a:gd name="connsiteY53" fmla="*/ 49819 h 586540"/>
                  <a:gd name="connsiteX54" fmla="*/ 361366 w 609050"/>
                  <a:gd name="connsiteY54" fmla="*/ 68307 h 586540"/>
                  <a:gd name="connsiteX55" fmla="*/ 192926 w 609050"/>
                  <a:gd name="connsiteY55" fmla="*/ 68307 h 586540"/>
                  <a:gd name="connsiteX56" fmla="*/ 166130 w 609050"/>
                  <a:gd name="connsiteY56" fmla="*/ 25222 h 586540"/>
                  <a:gd name="connsiteX57" fmla="*/ 166130 w 609050"/>
                  <a:gd name="connsiteY57" fmla="*/ 155716 h 586540"/>
                  <a:gd name="connsiteX58" fmla="*/ 338987 w 609050"/>
                  <a:gd name="connsiteY58" fmla="*/ 155716 h 586540"/>
                  <a:gd name="connsiteX59" fmla="*/ 338987 w 609050"/>
                  <a:gd name="connsiteY59" fmla="*/ 341040 h 586540"/>
                  <a:gd name="connsiteX60" fmla="*/ 338987 w 609050"/>
                  <a:gd name="connsiteY60" fmla="*/ 531710 h 586540"/>
                  <a:gd name="connsiteX61" fmla="*/ 366721 w 609050"/>
                  <a:gd name="connsiteY61" fmla="*/ 531710 h 586540"/>
                  <a:gd name="connsiteX62" fmla="*/ 366721 w 609050"/>
                  <a:gd name="connsiteY62" fmla="*/ 341040 h 586540"/>
                  <a:gd name="connsiteX63" fmla="*/ 366721 w 609050"/>
                  <a:gd name="connsiteY63" fmla="*/ 155305 h 586540"/>
                  <a:gd name="connsiteX64" fmla="*/ 388002 w 609050"/>
                  <a:gd name="connsiteY64" fmla="*/ 143517 h 586540"/>
                  <a:gd name="connsiteX65" fmla="*/ 388002 w 609050"/>
                  <a:gd name="connsiteY65" fmla="*/ 25222 h 586540"/>
                  <a:gd name="connsiteX66" fmla="*/ 140867 w 609050"/>
                  <a:gd name="connsiteY66" fmla="*/ 0 h 586540"/>
                  <a:gd name="connsiteX67" fmla="*/ 413402 w 609050"/>
                  <a:gd name="connsiteY67" fmla="*/ 0 h 586540"/>
                  <a:gd name="connsiteX68" fmla="*/ 413402 w 609050"/>
                  <a:gd name="connsiteY68" fmla="*/ 129398 h 586540"/>
                  <a:gd name="connsiteX69" fmla="*/ 432486 w 609050"/>
                  <a:gd name="connsiteY69" fmla="*/ 118843 h 586540"/>
                  <a:gd name="connsiteX70" fmla="*/ 584199 w 609050"/>
                  <a:gd name="connsiteY70" fmla="*/ 118843 h 586540"/>
                  <a:gd name="connsiteX71" fmla="*/ 584199 w 609050"/>
                  <a:gd name="connsiteY71" fmla="*/ 531710 h 586540"/>
                  <a:gd name="connsiteX72" fmla="*/ 609050 w 609050"/>
                  <a:gd name="connsiteY72" fmla="*/ 531710 h 586540"/>
                  <a:gd name="connsiteX73" fmla="*/ 609050 w 609050"/>
                  <a:gd name="connsiteY73" fmla="*/ 586540 h 586540"/>
                  <a:gd name="connsiteX74" fmla="*/ 0 w 609050"/>
                  <a:gd name="connsiteY74" fmla="*/ 586540 h 586540"/>
                  <a:gd name="connsiteX75" fmla="*/ 0 w 609050"/>
                  <a:gd name="connsiteY75" fmla="*/ 531710 h 586540"/>
                  <a:gd name="connsiteX76" fmla="*/ 24851 w 609050"/>
                  <a:gd name="connsiteY76" fmla="*/ 531710 h 586540"/>
                  <a:gd name="connsiteX77" fmla="*/ 24851 w 609050"/>
                  <a:gd name="connsiteY77" fmla="*/ 155716 h 586540"/>
                  <a:gd name="connsiteX78" fmla="*/ 140867 w 609050"/>
                  <a:gd name="connsiteY78" fmla="*/ 155716 h 58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609050" h="586540">
                    <a:moveTo>
                      <a:pt x="216243" y="412730"/>
                    </a:moveTo>
                    <a:lnTo>
                      <a:pt x="216243" y="456594"/>
                    </a:lnTo>
                    <a:lnTo>
                      <a:pt x="293953" y="456594"/>
                    </a:lnTo>
                    <a:lnTo>
                      <a:pt x="293953" y="412730"/>
                    </a:lnTo>
                    <a:close/>
                    <a:moveTo>
                      <a:pt x="69884" y="412730"/>
                    </a:moveTo>
                    <a:lnTo>
                      <a:pt x="69884" y="456594"/>
                    </a:lnTo>
                    <a:lnTo>
                      <a:pt x="147595" y="456594"/>
                    </a:lnTo>
                    <a:lnTo>
                      <a:pt x="147595" y="412730"/>
                    </a:lnTo>
                    <a:close/>
                    <a:moveTo>
                      <a:pt x="460769" y="376268"/>
                    </a:moveTo>
                    <a:lnTo>
                      <a:pt x="460769" y="414786"/>
                    </a:lnTo>
                    <a:lnTo>
                      <a:pt x="555916" y="414786"/>
                    </a:lnTo>
                    <a:lnTo>
                      <a:pt x="555916" y="376268"/>
                    </a:lnTo>
                    <a:close/>
                    <a:moveTo>
                      <a:pt x="216243" y="339670"/>
                    </a:moveTo>
                    <a:lnTo>
                      <a:pt x="216243" y="383533"/>
                    </a:lnTo>
                    <a:lnTo>
                      <a:pt x="293953" y="383533"/>
                    </a:lnTo>
                    <a:lnTo>
                      <a:pt x="293953" y="339670"/>
                    </a:lnTo>
                    <a:close/>
                    <a:moveTo>
                      <a:pt x="69884" y="339670"/>
                    </a:moveTo>
                    <a:lnTo>
                      <a:pt x="69884" y="383533"/>
                    </a:lnTo>
                    <a:lnTo>
                      <a:pt x="147595" y="383533"/>
                    </a:lnTo>
                    <a:lnTo>
                      <a:pt x="147595" y="339670"/>
                    </a:lnTo>
                    <a:close/>
                    <a:moveTo>
                      <a:pt x="460769" y="303071"/>
                    </a:moveTo>
                    <a:lnTo>
                      <a:pt x="460769" y="341726"/>
                    </a:lnTo>
                    <a:lnTo>
                      <a:pt x="555916" y="341726"/>
                    </a:lnTo>
                    <a:lnTo>
                      <a:pt x="555916" y="303071"/>
                    </a:lnTo>
                    <a:close/>
                    <a:moveTo>
                      <a:pt x="216243" y="266609"/>
                    </a:moveTo>
                    <a:lnTo>
                      <a:pt x="216243" y="310473"/>
                    </a:lnTo>
                    <a:lnTo>
                      <a:pt x="293953" y="310473"/>
                    </a:lnTo>
                    <a:lnTo>
                      <a:pt x="293953" y="266609"/>
                    </a:lnTo>
                    <a:close/>
                    <a:moveTo>
                      <a:pt x="69884" y="266609"/>
                    </a:moveTo>
                    <a:lnTo>
                      <a:pt x="69884" y="310473"/>
                    </a:lnTo>
                    <a:lnTo>
                      <a:pt x="147595" y="310473"/>
                    </a:lnTo>
                    <a:lnTo>
                      <a:pt x="147595" y="266609"/>
                    </a:lnTo>
                    <a:close/>
                    <a:moveTo>
                      <a:pt x="460769" y="230010"/>
                    </a:moveTo>
                    <a:lnTo>
                      <a:pt x="460769" y="268528"/>
                    </a:lnTo>
                    <a:lnTo>
                      <a:pt x="555916" y="268528"/>
                    </a:lnTo>
                    <a:lnTo>
                      <a:pt x="555916" y="230010"/>
                    </a:lnTo>
                    <a:close/>
                    <a:moveTo>
                      <a:pt x="216243" y="193549"/>
                    </a:moveTo>
                    <a:lnTo>
                      <a:pt x="216243" y="237412"/>
                    </a:lnTo>
                    <a:lnTo>
                      <a:pt x="293953" y="237412"/>
                    </a:lnTo>
                    <a:lnTo>
                      <a:pt x="293953" y="193549"/>
                    </a:lnTo>
                    <a:close/>
                    <a:moveTo>
                      <a:pt x="69884" y="193549"/>
                    </a:moveTo>
                    <a:lnTo>
                      <a:pt x="69884" y="237412"/>
                    </a:lnTo>
                    <a:lnTo>
                      <a:pt x="147595" y="237412"/>
                    </a:lnTo>
                    <a:lnTo>
                      <a:pt x="147595" y="193549"/>
                    </a:lnTo>
                    <a:close/>
                    <a:moveTo>
                      <a:pt x="460769" y="156950"/>
                    </a:moveTo>
                    <a:lnTo>
                      <a:pt x="460769" y="195468"/>
                    </a:lnTo>
                    <a:lnTo>
                      <a:pt x="555916" y="195468"/>
                    </a:lnTo>
                    <a:lnTo>
                      <a:pt x="555916" y="156950"/>
                    </a:lnTo>
                    <a:close/>
                    <a:moveTo>
                      <a:pt x="192926" y="96251"/>
                    </a:moveTo>
                    <a:lnTo>
                      <a:pt x="361366" y="96251"/>
                    </a:lnTo>
                    <a:lnTo>
                      <a:pt x="361366" y="114880"/>
                    </a:lnTo>
                    <a:lnTo>
                      <a:pt x="192926" y="114880"/>
                    </a:lnTo>
                    <a:close/>
                    <a:moveTo>
                      <a:pt x="192926" y="49819"/>
                    </a:moveTo>
                    <a:lnTo>
                      <a:pt x="361366" y="49819"/>
                    </a:lnTo>
                    <a:lnTo>
                      <a:pt x="361366" y="68307"/>
                    </a:lnTo>
                    <a:lnTo>
                      <a:pt x="192926" y="68307"/>
                    </a:lnTo>
                    <a:close/>
                    <a:moveTo>
                      <a:pt x="166130" y="25222"/>
                    </a:moveTo>
                    <a:lnTo>
                      <a:pt x="166130" y="155716"/>
                    </a:lnTo>
                    <a:lnTo>
                      <a:pt x="338987" y="155716"/>
                    </a:lnTo>
                    <a:lnTo>
                      <a:pt x="338987" y="341040"/>
                    </a:lnTo>
                    <a:lnTo>
                      <a:pt x="338987" y="531710"/>
                    </a:lnTo>
                    <a:lnTo>
                      <a:pt x="366721" y="531710"/>
                    </a:lnTo>
                    <a:lnTo>
                      <a:pt x="366721" y="341040"/>
                    </a:lnTo>
                    <a:lnTo>
                      <a:pt x="366721" y="155305"/>
                    </a:lnTo>
                    <a:lnTo>
                      <a:pt x="388002" y="143517"/>
                    </a:lnTo>
                    <a:lnTo>
                      <a:pt x="388002" y="25222"/>
                    </a:lnTo>
                    <a:close/>
                    <a:moveTo>
                      <a:pt x="140867" y="0"/>
                    </a:moveTo>
                    <a:lnTo>
                      <a:pt x="413402" y="0"/>
                    </a:lnTo>
                    <a:lnTo>
                      <a:pt x="413402" y="129398"/>
                    </a:lnTo>
                    <a:lnTo>
                      <a:pt x="432486" y="118843"/>
                    </a:lnTo>
                    <a:lnTo>
                      <a:pt x="584199" y="118843"/>
                    </a:lnTo>
                    <a:lnTo>
                      <a:pt x="584199" y="531710"/>
                    </a:lnTo>
                    <a:lnTo>
                      <a:pt x="609050" y="531710"/>
                    </a:lnTo>
                    <a:lnTo>
                      <a:pt x="609050" y="586540"/>
                    </a:lnTo>
                    <a:lnTo>
                      <a:pt x="0" y="586540"/>
                    </a:lnTo>
                    <a:lnTo>
                      <a:pt x="0" y="531710"/>
                    </a:lnTo>
                    <a:lnTo>
                      <a:pt x="24851" y="531710"/>
                    </a:lnTo>
                    <a:lnTo>
                      <a:pt x="24851" y="155716"/>
                    </a:lnTo>
                    <a:lnTo>
                      <a:pt x="140867" y="15571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91440" tIns="45720" rIns="91440" bIns="45720"/>
              <a:lstStyle/>
              <a:p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9131300" y="1130300"/>
              <a:ext cx="3225165" cy="1308735"/>
              <a:chOff x="673099" y="2252632"/>
              <a:chExt cx="4848469" cy="1308735"/>
            </a:xfrm>
          </p:grpSpPr>
          <p:sp>
            <p:nvSpPr>
              <p:cNvPr id="15" name="íṩḻídè"/>
              <p:cNvSpPr txBox="1"/>
              <p:nvPr>
                <p:custDataLst>
                  <p:tags r:id="rId5"/>
                </p:custDataLst>
              </p:nvPr>
            </p:nvSpPr>
            <p:spPr bwMode="auto">
              <a:xfrm>
                <a:off x="673099" y="2252632"/>
                <a:ext cx="358933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440" tIns="45720" rIns="91440" bIns="45720" anchor="b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P0</a:t>
                </a:r>
                <a:endParaRPr lang="en-US" altLang="zh-CN" sz="2000" b="1" dirty="0"/>
              </a:p>
            </p:txBody>
          </p:sp>
          <p:sp>
            <p:nvSpPr>
              <p:cNvPr id="16" name="i$ľîḓê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673099" y="2694592"/>
                <a:ext cx="4848469" cy="866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indent="0">
                  <a:buNone/>
                </a:pPr>
                <a:r>
                  <a:rPr lang="zh-CN" altLang="en-US" dirty="0"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保证效率，可以在较短的时间内按要求完成分组。</a:t>
                </a:r>
                <a:endParaRPr lang="zh-CN" altLang="en-US" dirty="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endParaRPr>
              </a:p>
            </p:txBody>
          </p:sp>
        </p:grpSp>
      </p:grpSp>
      <p:grpSp>
        <p:nvGrpSpPr>
          <p:cNvPr id="26" name="组合 25"/>
          <p:cNvGrpSpPr/>
          <p:nvPr>
            <p:custDataLst>
              <p:tags r:id="rId7"/>
            </p:custDataLst>
          </p:nvPr>
        </p:nvGrpSpPr>
        <p:grpSpPr>
          <a:xfrm>
            <a:off x="5146194" y="3988409"/>
            <a:ext cx="4271491" cy="1308735"/>
            <a:chOff x="8084974" y="1130300"/>
            <a:chExt cx="4271491" cy="1308735"/>
          </a:xfrm>
        </p:grpSpPr>
        <p:grpSp>
          <p:nvGrpSpPr>
            <p:cNvPr id="27" name="组合 26"/>
            <p:cNvGrpSpPr/>
            <p:nvPr/>
          </p:nvGrpSpPr>
          <p:grpSpPr>
            <a:xfrm>
              <a:off x="8084974" y="1266924"/>
              <a:ext cx="836894" cy="836894"/>
              <a:chOff x="7043444" y="1148015"/>
              <a:chExt cx="1297072" cy="1297072"/>
            </a:xfrm>
          </p:grpSpPr>
          <p:sp>
            <p:nvSpPr>
              <p:cNvPr id="31" name="Oval 5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7043444" y="1148015"/>
                <a:ext cx="1297072" cy="1297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sx="110000" sy="110000" algn="ctr" rotWithShape="0">
                  <a:schemeClr val="tx2">
                    <a:alpha val="19000"/>
                  </a:schemeClr>
                </a:outerShdw>
              </a:effectLst>
            </p:spPr>
            <p:txBody>
              <a:bodyPr lIns="91440" tIns="45720" rIns="91440" bIns="45720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3200"/>
              </a:p>
            </p:txBody>
          </p:sp>
          <p:sp>
            <p:nvSpPr>
              <p:cNvPr id="32" name="bank_289176"/>
              <p:cNvSpPr>
                <a:spLocks noChangeAspect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7442648" y="1556431"/>
                <a:ext cx="498672" cy="480241"/>
              </a:xfrm>
              <a:custGeom>
                <a:avLst/>
                <a:gdLst>
                  <a:gd name="connsiteX0" fmla="*/ 216243 w 609050"/>
                  <a:gd name="connsiteY0" fmla="*/ 412730 h 586540"/>
                  <a:gd name="connsiteX1" fmla="*/ 216243 w 609050"/>
                  <a:gd name="connsiteY1" fmla="*/ 456594 h 586540"/>
                  <a:gd name="connsiteX2" fmla="*/ 293953 w 609050"/>
                  <a:gd name="connsiteY2" fmla="*/ 456594 h 586540"/>
                  <a:gd name="connsiteX3" fmla="*/ 293953 w 609050"/>
                  <a:gd name="connsiteY3" fmla="*/ 412730 h 586540"/>
                  <a:gd name="connsiteX4" fmla="*/ 69884 w 609050"/>
                  <a:gd name="connsiteY4" fmla="*/ 412730 h 586540"/>
                  <a:gd name="connsiteX5" fmla="*/ 69884 w 609050"/>
                  <a:gd name="connsiteY5" fmla="*/ 456594 h 586540"/>
                  <a:gd name="connsiteX6" fmla="*/ 147595 w 609050"/>
                  <a:gd name="connsiteY6" fmla="*/ 456594 h 586540"/>
                  <a:gd name="connsiteX7" fmla="*/ 147595 w 609050"/>
                  <a:gd name="connsiteY7" fmla="*/ 412730 h 586540"/>
                  <a:gd name="connsiteX8" fmla="*/ 460769 w 609050"/>
                  <a:gd name="connsiteY8" fmla="*/ 376268 h 586540"/>
                  <a:gd name="connsiteX9" fmla="*/ 460769 w 609050"/>
                  <a:gd name="connsiteY9" fmla="*/ 414786 h 586540"/>
                  <a:gd name="connsiteX10" fmla="*/ 555916 w 609050"/>
                  <a:gd name="connsiteY10" fmla="*/ 414786 h 586540"/>
                  <a:gd name="connsiteX11" fmla="*/ 555916 w 609050"/>
                  <a:gd name="connsiteY11" fmla="*/ 376268 h 586540"/>
                  <a:gd name="connsiteX12" fmla="*/ 216243 w 609050"/>
                  <a:gd name="connsiteY12" fmla="*/ 339670 h 586540"/>
                  <a:gd name="connsiteX13" fmla="*/ 216243 w 609050"/>
                  <a:gd name="connsiteY13" fmla="*/ 383533 h 586540"/>
                  <a:gd name="connsiteX14" fmla="*/ 293953 w 609050"/>
                  <a:gd name="connsiteY14" fmla="*/ 383533 h 586540"/>
                  <a:gd name="connsiteX15" fmla="*/ 293953 w 609050"/>
                  <a:gd name="connsiteY15" fmla="*/ 339670 h 586540"/>
                  <a:gd name="connsiteX16" fmla="*/ 69884 w 609050"/>
                  <a:gd name="connsiteY16" fmla="*/ 339670 h 586540"/>
                  <a:gd name="connsiteX17" fmla="*/ 69884 w 609050"/>
                  <a:gd name="connsiteY17" fmla="*/ 383533 h 586540"/>
                  <a:gd name="connsiteX18" fmla="*/ 147595 w 609050"/>
                  <a:gd name="connsiteY18" fmla="*/ 383533 h 586540"/>
                  <a:gd name="connsiteX19" fmla="*/ 147595 w 609050"/>
                  <a:gd name="connsiteY19" fmla="*/ 339670 h 586540"/>
                  <a:gd name="connsiteX20" fmla="*/ 460769 w 609050"/>
                  <a:gd name="connsiteY20" fmla="*/ 303071 h 586540"/>
                  <a:gd name="connsiteX21" fmla="*/ 460769 w 609050"/>
                  <a:gd name="connsiteY21" fmla="*/ 341726 h 586540"/>
                  <a:gd name="connsiteX22" fmla="*/ 555916 w 609050"/>
                  <a:gd name="connsiteY22" fmla="*/ 341726 h 586540"/>
                  <a:gd name="connsiteX23" fmla="*/ 555916 w 609050"/>
                  <a:gd name="connsiteY23" fmla="*/ 303071 h 586540"/>
                  <a:gd name="connsiteX24" fmla="*/ 216243 w 609050"/>
                  <a:gd name="connsiteY24" fmla="*/ 266609 h 586540"/>
                  <a:gd name="connsiteX25" fmla="*/ 216243 w 609050"/>
                  <a:gd name="connsiteY25" fmla="*/ 310473 h 586540"/>
                  <a:gd name="connsiteX26" fmla="*/ 293953 w 609050"/>
                  <a:gd name="connsiteY26" fmla="*/ 310473 h 586540"/>
                  <a:gd name="connsiteX27" fmla="*/ 293953 w 609050"/>
                  <a:gd name="connsiteY27" fmla="*/ 266609 h 586540"/>
                  <a:gd name="connsiteX28" fmla="*/ 69884 w 609050"/>
                  <a:gd name="connsiteY28" fmla="*/ 266609 h 586540"/>
                  <a:gd name="connsiteX29" fmla="*/ 69884 w 609050"/>
                  <a:gd name="connsiteY29" fmla="*/ 310473 h 586540"/>
                  <a:gd name="connsiteX30" fmla="*/ 147595 w 609050"/>
                  <a:gd name="connsiteY30" fmla="*/ 310473 h 586540"/>
                  <a:gd name="connsiteX31" fmla="*/ 147595 w 609050"/>
                  <a:gd name="connsiteY31" fmla="*/ 266609 h 586540"/>
                  <a:gd name="connsiteX32" fmla="*/ 460769 w 609050"/>
                  <a:gd name="connsiteY32" fmla="*/ 230010 h 586540"/>
                  <a:gd name="connsiteX33" fmla="*/ 460769 w 609050"/>
                  <a:gd name="connsiteY33" fmla="*/ 268528 h 586540"/>
                  <a:gd name="connsiteX34" fmla="*/ 555916 w 609050"/>
                  <a:gd name="connsiteY34" fmla="*/ 268528 h 586540"/>
                  <a:gd name="connsiteX35" fmla="*/ 555916 w 609050"/>
                  <a:gd name="connsiteY35" fmla="*/ 230010 h 586540"/>
                  <a:gd name="connsiteX36" fmla="*/ 216243 w 609050"/>
                  <a:gd name="connsiteY36" fmla="*/ 193549 h 586540"/>
                  <a:gd name="connsiteX37" fmla="*/ 216243 w 609050"/>
                  <a:gd name="connsiteY37" fmla="*/ 237412 h 586540"/>
                  <a:gd name="connsiteX38" fmla="*/ 293953 w 609050"/>
                  <a:gd name="connsiteY38" fmla="*/ 237412 h 586540"/>
                  <a:gd name="connsiteX39" fmla="*/ 293953 w 609050"/>
                  <a:gd name="connsiteY39" fmla="*/ 193549 h 586540"/>
                  <a:gd name="connsiteX40" fmla="*/ 69884 w 609050"/>
                  <a:gd name="connsiteY40" fmla="*/ 193549 h 586540"/>
                  <a:gd name="connsiteX41" fmla="*/ 69884 w 609050"/>
                  <a:gd name="connsiteY41" fmla="*/ 237412 h 586540"/>
                  <a:gd name="connsiteX42" fmla="*/ 147595 w 609050"/>
                  <a:gd name="connsiteY42" fmla="*/ 237412 h 586540"/>
                  <a:gd name="connsiteX43" fmla="*/ 147595 w 609050"/>
                  <a:gd name="connsiteY43" fmla="*/ 193549 h 586540"/>
                  <a:gd name="connsiteX44" fmla="*/ 460769 w 609050"/>
                  <a:gd name="connsiteY44" fmla="*/ 156950 h 586540"/>
                  <a:gd name="connsiteX45" fmla="*/ 460769 w 609050"/>
                  <a:gd name="connsiteY45" fmla="*/ 195468 h 586540"/>
                  <a:gd name="connsiteX46" fmla="*/ 555916 w 609050"/>
                  <a:gd name="connsiteY46" fmla="*/ 195468 h 586540"/>
                  <a:gd name="connsiteX47" fmla="*/ 555916 w 609050"/>
                  <a:gd name="connsiteY47" fmla="*/ 156950 h 586540"/>
                  <a:gd name="connsiteX48" fmla="*/ 192926 w 609050"/>
                  <a:gd name="connsiteY48" fmla="*/ 96251 h 586540"/>
                  <a:gd name="connsiteX49" fmla="*/ 361366 w 609050"/>
                  <a:gd name="connsiteY49" fmla="*/ 96251 h 586540"/>
                  <a:gd name="connsiteX50" fmla="*/ 361366 w 609050"/>
                  <a:gd name="connsiteY50" fmla="*/ 114880 h 586540"/>
                  <a:gd name="connsiteX51" fmla="*/ 192926 w 609050"/>
                  <a:gd name="connsiteY51" fmla="*/ 114880 h 586540"/>
                  <a:gd name="connsiteX52" fmla="*/ 192926 w 609050"/>
                  <a:gd name="connsiteY52" fmla="*/ 49819 h 586540"/>
                  <a:gd name="connsiteX53" fmla="*/ 361366 w 609050"/>
                  <a:gd name="connsiteY53" fmla="*/ 49819 h 586540"/>
                  <a:gd name="connsiteX54" fmla="*/ 361366 w 609050"/>
                  <a:gd name="connsiteY54" fmla="*/ 68307 h 586540"/>
                  <a:gd name="connsiteX55" fmla="*/ 192926 w 609050"/>
                  <a:gd name="connsiteY55" fmla="*/ 68307 h 586540"/>
                  <a:gd name="connsiteX56" fmla="*/ 166130 w 609050"/>
                  <a:gd name="connsiteY56" fmla="*/ 25222 h 586540"/>
                  <a:gd name="connsiteX57" fmla="*/ 166130 w 609050"/>
                  <a:gd name="connsiteY57" fmla="*/ 155716 h 586540"/>
                  <a:gd name="connsiteX58" fmla="*/ 338987 w 609050"/>
                  <a:gd name="connsiteY58" fmla="*/ 155716 h 586540"/>
                  <a:gd name="connsiteX59" fmla="*/ 338987 w 609050"/>
                  <a:gd name="connsiteY59" fmla="*/ 341040 h 586540"/>
                  <a:gd name="connsiteX60" fmla="*/ 338987 w 609050"/>
                  <a:gd name="connsiteY60" fmla="*/ 531710 h 586540"/>
                  <a:gd name="connsiteX61" fmla="*/ 366721 w 609050"/>
                  <a:gd name="connsiteY61" fmla="*/ 531710 h 586540"/>
                  <a:gd name="connsiteX62" fmla="*/ 366721 w 609050"/>
                  <a:gd name="connsiteY62" fmla="*/ 341040 h 586540"/>
                  <a:gd name="connsiteX63" fmla="*/ 366721 w 609050"/>
                  <a:gd name="connsiteY63" fmla="*/ 155305 h 586540"/>
                  <a:gd name="connsiteX64" fmla="*/ 388002 w 609050"/>
                  <a:gd name="connsiteY64" fmla="*/ 143517 h 586540"/>
                  <a:gd name="connsiteX65" fmla="*/ 388002 w 609050"/>
                  <a:gd name="connsiteY65" fmla="*/ 25222 h 586540"/>
                  <a:gd name="connsiteX66" fmla="*/ 140867 w 609050"/>
                  <a:gd name="connsiteY66" fmla="*/ 0 h 586540"/>
                  <a:gd name="connsiteX67" fmla="*/ 413402 w 609050"/>
                  <a:gd name="connsiteY67" fmla="*/ 0 h 586540"/>
                  <a:gd name="connsiteX68" fmla="*/ 413402 w 609050"/>
                  <a:gd name="connsiteY68" fmla="*/ 129398 h 586540"/>
                  <a:gd name="connsiteX69" fmla="*/ 432486 w 609050"/>
                  <a:gd name="connsiteY69" fmla="*/ 118843 h 586540"/>
                  <a:gd name="connsiteX70" fmla="*/ 584199 w 609050"/>
                  <a:gd name="connsiteY70" fmla="*/ 118843 h 586540"/>
                  <a:gd name="connsiteX71" fmla="*/ 584199 w 609050"/>
                  <a:gd name="connsiteY71" fmla="*/ 531710 h 586540"/>
                  <a:gd name="connsiteX72" fmla="*/ 609050 w 609050"/>
                  <a:gd name="connsiteY72" fmla="*/ 531710 h 586540"/>
                  <a:gd name="connsiteX73" fmla="*/ 609050 w 609050"/>
                  <a:gd name="connsiteY73" fmla="*/ 586540 h 586540"/>
                  <a:gd name="connsiteX74" fmla="*/ 0 w 609050"/>
                  <a:gd name="connsiteY74" fmla="*/ 586540 h 586540"/>
                  <a:gd name="connsiteX75" fmla="*/ 0 w 609050"/>
                  <a:gd name="connsiteY75" fmla="*/ 531710 h 586540"/>
                  <a:gd name="connsiteX76" fmla="*/ 24851 w 609050"/>
                  <a:gd name="connsiteY76" fmla="*/ 531710 h 586540"/>
                  <a:gd name="connsiteX77" fmla="*/ 24851 w 609050"/>
                  <a:gd name="connsiteY77" fmla="*/ 155716 h 586540"/>
                  <a:gd name="connsiteX78" fmla="*/ 140867 w 609050"/>
                  <a:gd name="connsiteY78" fmla="*/ 155716 h 58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609050" h="586540">
                    <a:moveTo>
                      <a:pt x="216243" y="412730"/>
                    </a:moveTo>
                    <a:lnTo>
                      <a:pt x="216243" y="456594"/>
                    </a:lnTo>
                    <a:lnTo>
                      <a:pt x="293953" y="456594"/>
                    </a:lnTo>
                    <a:lnTo>
                      <a:pt x="293953" y="412730"/>
                    </a:lnTo>
                    <a:close/>
                    <a:moveTo>
                      <a:pt x="69884" y="412730"/>
                    </a:moveTo>
                    <a:lnTo>
                      <a:pt x="69884" y="456594"/>
                    </a:lnTo>
                    <a:lnTo>
                      <a:pt x="147595" y="456594"/>
                    </a:lnTo>
                    <a:lnTo>
                      <a:pt x="147595" y="412730"/>
                    </a:lnTo>
                    <a:close/>
                    <a:moveTo>
                      <a:pt x="460769" y="376268"/>
                    </a:moveTo>
                    <a:lnTo>
                      <a:pt x="460769" y="414786"/>
                    </a:lnTo>
                    <a:lnTo>
                      <a:pt x="555916" y="414786"/>
                    </a:lnTo>
                    <a:lnTo>
                      <a:pt x="555916" y="376268"/>
                    </a:lnTo>
                    <a:close/>
                    <a:moveTo>
                      <a:pt x="216243" y="339670"/>
                    </a:moveTo>
                    <a:lnTo>
                      <a:pt x="216243" y="383533"/>
                    </a:lnTo>
                    <a:lnTo>
                      <a:pt x="293953" y="383533"/>
                    </a:lnTo>
                    <a:lnTo>
                      <a:pt x="293953" y="339670"/>
                    </a:lnTo>
                    <a:close/>
                    <a:moveTo>
                      <a:pt x="69884" y="339670"/>
                    </a:moveTo>
                    <a:lnTo>
                      <a:pt x="69884" y="383533"/>
                    </a:lnTo>
                    <a:lnTo>
                      <a:pt x="147595" y="383533"/>
                    </a:lnTo>
                    <a:lnTo>
                      <a:pt x="147595" y="339670"/>
                    </a:lnTo>
                    <a:close/>
                    <a:moveTo>
                      <a:pt x="460769" y="303071"/>
                    </a:moveTo>
                    <a:lnTo>
                      <a:pt x="460769" y="341726"/>
                    </a:lnTo>
                    <a:lnTo>
                      <a:pt x="555916" y="341726"/>
                    </a:lnTo>
                    <a:lnTo>
                      <a:pt x="555916" y="303071"/>
                    </a:lnTo>
                    <a:close/>
                    <a:moveTo>
                      <a:pt x="216243" y="266609"/>
                    </a:moveTo>
                    <a:lnTo>
                      <a:pt x="216243" y="310473"/>
                    </a:lnTo>
                    <a:lnTo>
                      <a:pt x="293953" y="310473"/>
                    </a:lnTo>
                    <a:lnTo>
                      <a:pt x="293953" y="266609"/>
                    </a:lnTo>
                    <a:close/>
                    <a:moveTo>
                      <a:pt x="69884" y="266609"/>
                    </a:moveTo>
                    <a:lnTo>
                      <a:pt x="69884" y="310473"/>
                    </a:lnTo>
                    <a:lnTo>
                      <a:pt x="147595" y="310473"/>
                    </a:lnTo>
                    <a:lnTo>
                      <a:pt x="147595" y="266609"/>
                    </a:lnTo>
                    <a:close/>
                    <a:moveTo>
                      <a:pt x="460769" y="230010"/>
                    </a:moveTo>
                    <a:lnTo>
                      <a:pt x="460769" y="268528"/>
                    </a:lnTo>
                    <a:lnTo>
                      <a:pt x="555916" y="268528"/>
                    </a:lnTo>
                    <a:lnTo>
                      <a:pt x="555916" y="230010"/>
                    </a:lnTo>
                    <a:close/>
                    <a:moveTo>
                      <a:pt x="216243" y="193549"/>
                    </a:moveTo>
                    <a:lnTo>
                      <a:pt x="216243" y="237412"/>
                    </a:lnTo>
                    <a:lnTo>
                      <a:pt x="293953" y="237412"/>
                    </a:lnTo>
                    <a:lnTo>
                      <a:pt x="293953" y="193549"/>
                    </a:lnTo>
                    <a:close/>
                    <a:moveTo>
                      <a:pt x="69884" y="193549"/>
                    </a:moveTo>
                    <a:lnTo>
                      <a:pt x="69884" y="237412"/>
                    </a:lnTo>
                    <a:lnTo>
                      <a:pt x="147595" y="237412"/>
                    </a:lnTo>
                    <a:lnTo>
                      <a:pt x="147595" y="193549"/>
                    </a:lnTo>
                    <a:close/>
                    <a:moveTo>
                      <a:pt x="460769" y="156950"/>
                    </a:moveTo>
                    <a:lnTo>
                      <a:pt x="460769" y="195468"/>
                    </a:lnTo>
                    <a:lnTo>
                      <a:pt x="555916" y="195468"/>
                    </a:lnTo>
                    <a:lnTo>
                      <a:pt x="555916" y="156950"/>
                    </a:lnTo>
                    <a:close/>
                    <a:moveTo>
                      <a:pt x="192926" y="96251"/>
                    </a:moveTo>
                    <a:lnTo>
                      <a:pt x="361366" y="96251"/>
                    </a:lnTo>
                    <a:lnTo>
                      <a:pt x="361366" y="114880"/>
                    </a:lnTo>
                    <a:lnTo>
                      <a:pt x="192926" y="114880"/>
                    </a:lnTo>
                    <a:close/>
                    <a:moveTo>
                      <a:pt x="192926" y="49819"/>
                    </a:moveTo>
                    <a:lnTo>
                      <a:pt x="361366" y="49819"/>
                    </a:lnTo>
                    <a:lnTo>
                      <a:pt x="361366" y="68307"/>
                    </a:lnTo>
                    <a:lnTo>
                      <a:pt x="192926" y="68307"/>
                    </a:lnTo>
                    <a:close/>
                    <a:moveTo>
                      <a:pt x="166130" y="25222"/>
                    </a:moveTo>
                    <a:lnTo>
                      <a:pt x="166130" y="155716"/>
                    </a:lnTo>
                    <a:lnTo>
                      <a:pt x="338987" y="155716"/>
                    </a:lnTo>
                    <a:lnTo>
                      <a:pt x="338987" y="341040"/>
                    </a:lnTo>
                    <a:lnTo>
                      <a:pt x="338987" y="531710"/>
                    </a:lnTo>
                    <a:lnTo>
                      <a:pt x="366721" y="531710"/>
                    </a:lnTo>
                    <a:lnTo>
                      <a:pt x="366721" y="341040"/>
                    </a:lnTo>
                    <a:lnTo>
                      <a:pt x="366721" y="155305"/>
                    </a:lnTo>
                    <a:lnTo>
                      <a:pt x="388002" y="143517"/>
                    </a:lnTo>
                    <a:lnTo>
                      <a:pt x="388002" y="25222"/>
                    </a:lnTo>
                    <a:close/>
                    <a:moveTo>
                      <a:pt x="140867" y="0"/>
                    </a:moveTo>
                    <a:lnTo>
                      <a:pt x="413402" y="0"/>
                    </a:lnTo>
                    <a:lnTo>
                      <a:pt x="413402" y="129398"/>
                    </a:lnTo>
                    <a:lnTo>
                      <a:pt x="432486" y="118843"/>
                    </a:lnTo>
                    <a:lnTo>
                      <a:pt x="584199" y="118843"/>
                    </a:lnTo>
                    <a:lnTo>
                      <a:pt x="584199" y="531710"/>
                    </a:lnTo>
                    <a:lnTo>
                      <a:pt x="609050" y="531710"/>
                    </a:lnTo>
                    <a:lnTo>
                      <a:pt x="609050" y="586540"/>
                    </a:lnTo>
                    <a:lnTo>
                      <a:pt x="0" y="586540"/>
                    </a:lnTo>
                    <a:lnTo>
                      <a:pt x="0" y="531710"/>
                    </a:lnTo>
                    <a:lnTo>
                      <a:pt x="24851" y="531710"/>
                    </a:lnTo>
                    <a:lnTo>
                      <a:pt x="24851" y="155716"/>
                    </a:lnTo>
                    <a:lnTo>
                      <a:pt x="140867" y="15571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91440" tIns="45720" rIns="91440" bIns="45720"/>
              <a:lstStyle/>
              <a:p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9131300" y="1130300"/>
              <a:ext cx="3225165" cy="1308735"/>
              <a:chOff x="673099" y="2252632"/>
              <a:chExt cx="4848469" cy="1308735"/>
            </a:xfrm>
          </p:grpSpPr>
          <p:sp>
            <p:nvSpPr>
              <p:cNvPr id="29" name="íṩḻídè"/>
              <p:cNvSpPr txBox="1"/>
              <p:nvPr>
                <p:custDataLst>
                  <p:tags r:id="rId10"/>
                </p:custDataLst>
              </p:nvPr>
            </p:nvSpPr>
            <p:spPr bwMode="auto">
              <a:xfrm>
                <a:off x="673099" y="2252632"/>
                <a:ext cx="3589337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1440" tIns="45720" rIns="91440" bIns="45720" anchor="b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P1</a:t>
                </a:r>
                <a:endParaRPr lang="en-US" altLang="zh-CN" sz="2000" b="1" dirty="0"/>
              </a:p>
            </p:txBody>
          </p:sp>
          <p:sp>
            <p:nvSpPr>
              <p:cNvPr id="30" name="i$ľîḓê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673099" y="2694592"/>
                <a:ext cx="4848469" cy="866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indent="0">
                  <a:lnSpc>
                    <a:spcPct val="150000"/>
                  </a:lnSpc>
                  <a:buFont typeface="Arial" panose="020B0604020202020204" pitchFamily="34" charset="0"/>
                  <a:buNone/>
                </a:pPr>
                <a:r>
                  <a:rPr lang="zh-CN" altLang="en-US" dirty="0"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保证可以有效地将有同组需求的组员组到一起。</a:t>
                </a:r>
                <a:endParaRPr lang="zh-CN" altLang="en-US" dirty="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0" dirty="0">
                <a:latin typeface="+mn-lt"/>
                <a:ea typeface="+mn-ea"/>
                <a:sym typeface="+mn-lt"/>
              </a:rPr>
              <a:t>项目进度及分工说明</a:t>
            </a:r>
            <a:endParaRPr lang="zh-CN" altLang="en-US" b="0" dirty="0"/>
          </a:p>
        </p:txBody>
      </p:sp>
      <p:cxnSp>
        <p:nvCxnSpPr>
          <p:cNvPr id="30" name="直接连接符 29"/>
          <p:cNvCxnSpPr/>
          <p:nvPr/>
        </p:nvCxnSpPr>
        <p:spPr>
          <a:xfrm>
            <a:off x="5987592" y="3113449"/>
            <a:ext cx="4267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占位符 3" descr="C:\Users\xin\Desktop\微信图片_20201012104458.jpg微信图片_20201012104458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1"/>
          <a:srcRect/>
          <a:stretch>
            <a:fillRect/>
          </a:stretch>
        </p:blipFill>
        <p:spPr>
          <a:xfrm flipH="1">
            <a:off x="-102870" y="0"/>
            <a:ext cx="8868410" cy="6861810"/>
          </a:xfrm>
        </p:spPr>
      </p:pic>
      <p:sp>
        <p:nvSpPr>
          <p:cNvPr id="6" name="文本框 5"/>
          <p:cNvSpPr txBox="1"/>
          <p:nvPr/>
        </p:nvSpPr>
        <p:spPr>
          <a:xfrm>
            <a:off x="6493687" y="1892723"/>
            <a:ext cx="767637" cy="667432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1350" spc="75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z="1350" spc="75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分工说明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fe7d6a2a-6b39-48c2-bebb-d7b41482bc5d" descr="OQAAAB+LCAAAAAAABACrVlIpqSxIVbJSCs5NLCpxyUxML0rM9SxJzVXSUfJMUbLKK83J0VFyysxLycxLdy/KLy0oVrKKjq0FALpUkis5AAAA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146697"/>
            <a:ext cx="10850563" cy="5044486"/>
            <a:chOff x="669925" y="1146697"/>
            <a:chExt cx="10850563" cy="5044486"/>
          </a:xfrm>
        </p:grpSpPr>
        <p:grpSp>
          <p:nvGrpSpPr>
            <p:cNvPr id="6" name="ïŝliḍé"/>
            <p:cNvGrpSpPr/>
            <p:nvPr/>
          </p:nvGrpSpPr>
          <p:grpSpPr>
            <a:xfrm>
              <a:off x="4185284" y="1600200"/>
              <a:ext cx="3821434" cy="4076696"/>
              <a:chOff x="7041000" y="1424253"/>
              <a:chExt cx="4151293" cy="4428595"/>
            </a:xfrm>
          </p:grpSpPr>
          <p:sp>
            <p:nvSpPr>
              <p:cNvPr id="17" name="isļíḓê"/>
              <p:cNvSpPr/>
              <p:nvPr>
                <p:custDataLst>
                  <p:tags r:id="rId2"/>
                </p:custDataLst>
              </p:nvPr>
            </p:nvSpPr>
            <p:spPr bwMode="auto">
              <a:xfrm>
                <a:off x="7649834" y="2400933"/>
                <a:ext cx="560986" cy="346827"/>
              </a:xfrm>
              <a:custGeom>
                <a:avLst/>
                <a:gdLst>
                  <a:gd name="T0" fmla="*/ 73 w 85"/>
                  <a:gd name="T1" fmla="*/ 48 h 53"/>
                  <a:gd name="T2" fmla="*/ 52 w 85"/>
                  <a:gd name="T3" fmla="*/ 15 h 53"/>
                  <a:gd name="T4" fmla="*/ 0 w 85"/>
                  <a:gd name="T5" fmla="*/ 0 h 53"/>
                  <a:gd name="T6" fmla="*/ 27 w 85"/>
                  <a:gd name="T7" fmla="*/ 38 h 53"/>
                  <a:gd name="T8" fmla="*/ 54 w 85"/>
                  <a:gd name="T9" fmla="*/ 45 h 53"/>
                  <a:gd name="T10" fmla="*/ 85 w 85"/>
                  <a:gd name="T11" fmla="*/ 53 h 53"/>
                  <a:gd name="T12" fmla="*/ 73 w 85"/>
                  <a:gd name="T13" fmla="*/ 48 h 53"/>
                  <a:gd name="T14" fmla="*/ 73 w 85"/>
                  <a:gd name="T15" fmla="*/ 4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" h="53">
                    <a:moveTo>
                      <a:pt x="73" y="48"/>
                    </a:moveTo>
                    <a:cubicBezTo>
                      <a:pt x="62" y="41"/>
                      <a:pt x="55" y="28"/>
                      <a:pt x="52" y="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" y="16"/>
                      <a:pt x="12" y="31"/>
                      <a:pt x="27" y="38"/>
                    </a:cubicBezTo>
                    <a:cubicBezTo>
                      <a:pt x="36" y="41"/>
                      <a:pt x="45" y="43"/>
                      <a:pt x="54" y="45"/>
                    </a:cubicBezTo>
                    <a:cubicBezTo>
                      <a:pt x="64" y="48"/>
                      <a:pt x="74" y="51"/>
                      <a:pt x="85" y="53"/>
                    </a:cubicBezTo>
                    <a:cubicBezTo>
                      <a:pt x="81" y="52"/>
                      <a:pt x="77" y="51"/>
                      <a:pt x="73" y="48"/>
                    </a:cubicBezTo>
                    <a:cubicBezTo>
                      <a:pt x="70" y="46"/>
                      <a:pt x="77" y="51"/>
                      <a:pt x="73" y="48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8" name="íṡlîďé"/>
              <p:cNvSpPr/>
              <p:nvPr>
                <p:custDataLst>
                  <p:tags r:id="rId3"/>
                </p:custDataLst>
              </p:nvPr>
            </p:nvSpPr>
            <p:spPr bwMode="auto">
              <a:xfrm>
                <a:off x="7351191" y="5157557"/>
                <a:ext cx="641834" cy="204498"/>
              </a:xfrm>
              <a:custGeom>
                <a:avLst/>
                <a:gdLst>
                  <a:gd name="T0" fmla="*/ 43 w 97"/>
                  <a:gd name="T1" fmla="*/ 0 h 31"/>
                  <a:gd name="T2" fmla="*/ 0 w 97"/>
                  <a:gd name="T3" fmla="*/ 29 h 31"/>
                  <a:gd name="T4" fmla="*/ 57 w 97"/>
                  <a:gd name="T5" fmla="*/ 31 h 31"/>
                  <a:gd name="T6" fmla="*/ 97 w 97"/>
                  <a:gd name="T7" fmla="*/ 3 h 31"/>
                  <a:gd name="T8" fmla="*/ 43 w 97"/>
                  <a:gd name="T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31">
                    <a:moveTo>
                      <a:pt x="43" y="0"/>
                    </a:moveTo>
                    <a:cubicBezTo>
                      <a:pt x="34" y="16"/>
                      <a:pt x="19" y="30"/>
                      <a:pt x="0" y="29"/>
                    </a:cubicBezTo>
                    <a:cubicBezTo>
                      <a:pt x="19" y="30"/>
                      <a:pt x="38" y="31"/>
                      <a:pt x="57" y="31"/>
                    </a:cubicBezTo>
                    <a:cubicBezTo>
                      <a:pt x="75" y="30"/>
                      <a:pt x="89" y="17"/>
                      <a:pt x="97" y="3"/>
                    </a:cubicBez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9" name="iṣlîdè"/>
              <p:cNvSpPr/>
              <p:nvPr>
                <p:custDataLst>
                  <p:tags r:id="rId4"/>
                </p:custDataLst>
              </p:nvPr>
            </p:nvSpPr>
            <p:spPr bwMode="auto">
              <a:xfrm>
                <a:off x="7575585" y="3493766"/>
                <a:ext cx="721032" cy="714923"/>
              </a:xfrm>
              <a:custGeom>
                <a:avLst/>
                <a:gdLst>
                  <a:gd name="T0" fmla="*/ 108 w 109"/>
                  <a:gd name="T1" fmla="*/ 99 h 109"/>
                  <a:gd name="T2" fmla="*/ 72 w 109"/>
                  <a:gd name="T3" fmla="*/ 10 h 109"/>
                  <a:gd name="T4" fmla="*/ 18 w 109"/>
                  <a:gd name="T5" fmla="*/ 0 h 109"/>
                  <a:gd name="T6" fmla="*/ 41 w 109"/>
                  <a:gd name="T7" fmla="*/ 101 h 109"/>
                  <a:gd name="T8" fmla="*/ 60 w 109"/>
                  <a:gd name="T9" fmla="*/ 102 h 109"/>
                  <a:gd name="T10" fmla="*/ 65 w 109"/>
                  <a:gd name="T11" fmla="*/ 104 h 109"/>
                  <a:gd name="T12" fmla="*/ 109 w 109"/>
                  <a:gd name="T13" fmla="*/ 99 h 109"/>
                  <a:gd name="T14" fmla="*/ 108 w 109"/>
                  <a:gd name="T15" fmla="*/ 99 h 109"/>
                  <a:gd name="T16" fmla="*/ 108 w 109"/>
                  <a:gd name="T17" fmla="*/ 9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9" h="109">
                    <a:moveTo>
                      <a:pt x="108" y="99"/>
                    </a:moveTo>
                    <a:cubicBezTo>
                      <a:pt x="68" y="95"/>
                      <a:pt x="61" y="41"/>
                      <a:pt x="72" y="1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7" y="32"/>
                      <a:pt x="0" y="95"/>
                      <a:pt x="41" y="101"/>
                    </a:cubicBezTo>
                    <a:cubicBezTo>
                      <a:pt x="41" y="101"/>
                      <a:pt x="61" y="109"/>
                      <a:pt x="60" y="102"/>
                    </a:cubicBezTo>
                    <a:cubicBezTo>
                      <a:pt x="60" y="102"/>
                      <a:pt x="65" y="104"/>
                      <a:pt x="65" y="104"/>
                    </a:cubicBezTo>
                    <a:cubicBezTo>
                      <a:pt x="109" y="99"/>
                      <a:pt x="109" y="99"/>
                      <a:pt x="109" y="99"/>
                    </a:cubicBezTo>
                    <a:cubicBezTo>
                      <a:pt x="108" y="99"/>
                      <a:pt x="108" y="99"/>
                      <a:pt x="108" y="99"/>
                    </a:cubicBezTo>
                    <a:cubicBezTo>
                      <a:pt x="108" y="99"/>
                      <a:pt x="108" y="99"/>
                      <a:pt x="108" y="99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0" name="i$ḷîde"/>
              <p:cNvSpPr/>
              <p:nvPr>
                <p:custDataLst>
                  <p:tags r:id="rId5"/>
                </p:custDataLst>
              </p:nvPr>
            </p:nvSpPr>
            <p:spPr bwMode="auto">
              <a:xfrm>
                <a:off x="7953426" y="3480678"/>
                <a:ext cx="694633" cy="610221"/>
              </a:xfrm>
              <a:custGeom>
                <a:avLst/>
                <a:gdLst>
                  <a:gd name="T0" fmla="*/ 103 w 105"/>
                  <a:gd name="T1" fmla="*/ 25 h 93"/>
                  <a:gd name="T2" fmla="*/ 100 w 105"/>
                  <a:gd name="T3" fmla="*/ 11 h 93"/>
                  <a:gd name="T4" fmla="*/ 48 w 105"/>
                  <a:gd name="T5" fmla="*/ 0 h 93"/>
                  <a:gd name="T6" fmla="*/ 44 w 105"/>
                  <a:gd name="T7" fmla="*/ 50 h 93"/>
                  <a:gd name="T8" fmla="*/ 0 w 105"/>
                  <a:gd name="T9" fmla="*/ 80 h 93"/>
                  <a:gd name="T10" fmla="*/ 53 w 105"/>
                  <a:gd name="T11" fmla="*/ 88 h 93"/>
                  <a:gd name="T12" fmla="*/ 103 w 105"/>
                  <a:gd name="T13" fmla="*/ 25 h 93"/>
                  <a:gd name="T14" fmla="*/ 103 w 105"/>
                  <a:gd name="T15" fmla="*/ 2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5" h="93">
                    <a:moveTo>
                      <a:pt x="103" y="25"/>
                    </a:moveTo>
                    <a:cubicBezTo>
                      <a:pt x="103" y="20"/>
                      <a:pt x="102" y="15"/>
                      <a:pt x="100" y="11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3" y="17"/>
                      <a:pt x="52" y="35"/>
                      <a:pt x="44" y="50"/>
                    </a:cubicBezTo>
                    <a:cubicBezTo>
                      <a:pt x="37" y="67"/>
                      <a:pt x="20" y="83"/>
                      <a:pt x="0" y="80"/>
                    </a:cubicBezTo>
                    <a:cubicBezTo>
                      <a:pt x="53" y="88"/>
                      <a:pt x="53" y="88"/>
                      <a:pt x="53" y="88"/>
                    </a:cubicBezTo>
                    <a:cubicBezTo>
                      <a:pt x="86" y="93"/>
                      <a:pt x="105" y="53"/>
                      <a:pt x="103" y="25"/>
                    </a:cubicBezTo>
                    <a:cubicBezTo>
                      <a:pt x="103" y="24"/>
                      <a:pt x="103" y="26"/>
                      <a:pt x="103" y="25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1" name="îšḻiḑè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8428614" y="2026293"/>
                <a:ext cx="925627" cy="1087926"/>
              </a:xfrm>
              <a:custGeom>
                <a:avLst/>
                <a:gdLst>
                  <a:gd name="T0" fmla="*/ 90 w 140"/>
                  <a:gd name="T1" fmla="*/ 15 h 166"/>
                  <a:gd name="T2" fmla="*/ 1 w 140"/>
                  <a:gd name="T3" fmla="*/ 85 h 166"/>
                  <a:gd name="T4" fmla="*/ 29 w 140"/>
                  <a:gd name="T5" fmla="*/ 155 h 166"/>
                  <a:gd name="T6" fmla="*/ 64 w 140"/>
                  <a:gd name="T7" fmla="*/ 157 h 166"/>
                  <a:gd name="T8" fmla="*/ 101 w 140"/>
                  <a:gd name="T9" fmla="*/ 166 h 166"/>
                  <a:gd name="T10" fmla="*/ 67 w 140"/>
                  <a:gd name="T11" fmla="*/ 79 h 166"/>
                  <a:gd name="T12" fmla="*/ 140 w 140"/>
                  <a:gd name="T13" fmla="*/ 32 h 166"/>
                  <a:gd name="T14" fmla="*/ 90 w 140"/>
                  <a:gd name="T15" fmla="*/ 15 h 166"/>
                  <a:gd name="T16" fmla="*/ 90 w 140"/>
                  <a:gd name="T17" fmla="*/ 15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0" h="166">
                    <a:moveTo>
                      <a:pt x="90" y="15"/>
                    </a:moveTo>
                    <a:cubicBezTo>
                      <a:pt x="47" y="0"/>
                      <a:pt x="4" y="48"/>
                      <a:pt x="1" y="85"/>
                    </a:cubicBezTo>
                    <a:cubicBezTo>
                      <a:pt x="0" y="107"/>
                      <a:pt x="11" y="141"/>
                      <a:pt x="29" y="155"/>
                    </a:cubicBezTo>
                    <a:cubicBezTo>
                      <a:pt x="38" y="162"/>
                      <a:pt x="53" y="154"/>
                      <a:pt x="64" y="157"/>
                    </a:cubicBezTo>
                    <a:cubicBezTo>
                      <a:pt x="76" y="160"/>
                      <a:pt x="88" y="163"/>
                      <a:pt x="101" y="166"/>
                    </a:cubicBezTo>
                    <a:cubicBezTo>
                      <a:pt x="64" y="157"/>
                      <a:pt x="56" y="110"/>
                      <a:pt x="67" y="79"/>
                    </a:cubicBezTo>
                    <a:cubicBezTo>
                      <a:pt x="77" y="50"/>
                      <a:pt x="107" y="21"/>
                      <a:pt x="140" y="32"/>
                    </a:cubicBezTo>
                    <a:cubicBezTo>
                      <a:pt x="124" y="27"/>
                      <a:pt x="107" y="21"/>
                      <a:pt x="90" y="15"/>
                    </a:cubicBezTo>
                    <a:cubicBezTo>
                      <a:pt x="89" y="15"/>
                      <a:pt x="107" y="21"/>
                      <a:pt x="90" y="15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2" name="iṧlíḑe"/>
              <p:cNvSpPr/>
              <p:nvPr>
                <p:custDataLst>
                  <p:tags r:id="rId7"/>
                </p:custDataLst>
              </p:nvPr>
            </p:nvSpPr>
            <p:spPr bwMode="auto">
              <a:xfrm>
                <a:off x="9044047" y="1476603"/>
                <a:ext cx="428989" cy="765638"/>
              </a:xfrm>
              <a:custGeom>
                <a:avLst/>
                <a:gdLst>
                  <a:gd name="T0" fmla="*/ 0 w 260"/>
                  <a:gd name="T1" fmla="*/ 400 h 468"/>
                  <a:gd name="T2" fmla="*/ 200 w 260"/>
                  <a:gd name="T3" fmla="*/ 468 h 468"/>
                  <a:gd name="T4" fmla="*/ 260 w 260"/>
                  <a:gd name="T5" fmla="*/ 84 h 468"/>
                  <a:gd name="T6" fmla="*/ 64 w 260"/>
                  <a:gd name="T7" fmla="*/ 0 h 468"/>
                  <a:gd name="T8" fmla="*/ 0 w 260"/>
                  <a:gd name="T9" fmla="*/ 40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0" h="468">
                    <a:moveTo>
                      <a:pt x="0" y="400"/>
                    </a:moveTo>
                    <a:lnTo>
                      <a:pt x="200" y="468"/>
                    </a:lnTo>
                    <a:lnTo>
                      <a:pt x="260" y="84"/>
                    </a:lnTo>
                    <a:lnTo>
                      <a:pt x="64" y="0"/>
                    </a:lnTo>
                    <a:lnTo>
                      <a:pt x="0" y="400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3" name="îṣlíḋé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8813053" y="3029148"/>
                <a:ext cx="415789" cy="595496"/>
              </a:xfrm>
              <a:custGeom>
                <a:avLst/>
                <a:gdLst>
                  <a:gd name="T0" fmla="*/ 0 w 252"/>
                  <a:gd name="T1" fmla="*/ 324 h 364"/>
                  <a:gd name="T2" fmla="*/ 204 w 252"/>
                  <a:gd name="T3" fmla="*/ 364 h 364"/>
                  <a:gd name="T4" fmla="*/ 252 w 252"/>
                  <a:gd name="T5" fmla="*/ 52 h 364"/>
                  <a:gd name="T6" fmla="*/ 52 w 252"/>
                  <a:gd name="T7" fmla="*/ 0 h 364"/>
                  <a:gd name="T8" fmla="*/ 0 w 252"/>
                  <a:gd name="T9" fmla="*/ 32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2" h="364">
                    <a:moveTo>
                      <a:pt x="0" y="324"/>
                    </a:moveTo>
                    <a:lnTo>
                      <a:pt x="204" y="364"/>
                    </a:lnTo>
                    <a:lnTo>
                      <a:pt x="252" y="52"/>
                    </a:lnTo>
                    <a:lnTo>
                      <a:pt x="52" y="0"/>
                    </a:lnTo>
                    <a:lnTo>
                      <a:pt x="0" y="324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4" name="ïsḷíḋê"/>
              <p:cNvSpPr/>
              <p:nvPr>
                <p:custDataLst>
                  <p:tags r:id="rId9"/>
                </p:custDataLst>
              </p:nvPr>
            </p:nvSpPr>
            <p:spPr bwMode="auto">
              <a:xfrm>
                <a:off x="8270218" y="3480678"/>
                <a:ext cx="879428" cy="143966"/>
              </a:xfrm>
              <a:custGeom>
                <a:avLst/>
                <a:gdLst>
                  <a:gd name="T0" fmla="*/ 329 w 533"/>
                  <a:gd name="T1" fmla="*/ 48 h 88"/>
                  <a:gd name="T2" fmla="*/ 52 w 533"/>
                  <a:gd name="T3" fmla="*/ 8 h 88"/>
                  <a:gd name="T4" fmla="*/ 0 w 533"/>
                  <a:gd name="T5" fmla="*/ 0 h 88"/>
                  <a:gd name="T6" fmla="*/ 209 w 533"/>
                  <a:gd name="T7" fmla="*/ 44 h 88"/>
                  <a:gd name="T8" fmla="*/ 261 w 533"/>
                  <a:gd name="T9" fmla="*/ 48 h 88"/>
                  <a:gd name="T10" fmla="*/ 533 w 533"/>
                  <a:gd name="T11" fmla="*/ 88 h 88"/>
                  <a:gd name="T12" fmla="*/ 329 w 533"/>
                  <a:gd name="T13" fmla="*/ 4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3" h="88">
                    <a:moveTo>
                      <a:pt x="329" y="48"/>
                    </a:moveTo>
                    <a:lnTo>
                      <a:pt x="52" y="8"/>
                    </a:lnTo>
                    <a:lnTo>
                      <a:pt x="0" y="0"/>
                    </a:lnTo>
                    <a:lnTo>
                      <a:pt x="209" y="44"/>
                    </a:lnTo>
                    <a:lnTo>
                      <a:pt x="261" y="48"/>
                    </a:lnTo>
                    <a:lnTo>
                      <a:pt x="533" y="88"/>
                    </a:lnTo>
                    <a:lnTo>
                      <a:pt x="329" y="48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5" name="íS1iďe"/>
              <p:cNvSpPr/>
              <p:nvPr>
                <p:custDataLst>
                  <p:tags r:id="rId10"/>
                </p:custDataLst>
              </p:nvPr>
            </p:nvSpPr>
            <p:spPr bwMode="auto">
              <a:xfrm>
                <a:off x="8667857" y="3650821"/>
                <a:ext cx="461988" cy="819626"/>
              </a:xfrm>
              <a:custGeom>
                <a:avLst/>
                <a:gdLst>
                  <a:gd name="T0" fmla="*/ 76 w 280"/>
                  <a:gd name="T1" fmla="*/ 0 h 501"/>
                  <a:gd name="T2" fmla="*/ 12 w 280"/>
                  <a:gd name="T3" fmla="*/ 405 h 501"/>
                  <a:gd name="T4" fmla="*/ 0 w 280"/>
                  <a:gd name="T5" fmla="*/ 477 h 501"/>
                  <a:gd name="T6" fmla="*/ 208 w 280"/>
                  <a:gd name="T7" fmla="*/ 501 h 501"/>
                  <a:gd name="T8" fmla="*/ 220 w 280"/>
                  <a:gd name="T9" fmla="*/ 429 h 501"/>
                  <a:gd name="T10" fmla="*/ 280 w 280"/>
                  <a:gd name="T11" fmla="*/ 40 h 501"/>
                  <a:gd name="T12" fmla="*/ 76 w 280"/>
                  <a:gd name="T13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0" h="501">
                    <a:moveTo>
                      <a:pt x="76" y="0"/>
                    </a:moveTo>
                    <a:lnTo>
                      <a:pt x="12" y="405"/>
                    </a:lnTo>
                    <a:lnTo>
                      <a:pt x="0" y="477"/>
                    </a:lnTo>
                    <a:lnTo>
                      <a:pt x="208" y="501"/>
                    </a:lnTo>
                    <a:lnTo>
                      <a:pt x="220" y="429"/>
                    </a:lnTo>
                    <a:lnTo>
                      <a:pt x="280" y="40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6" name="íṥ1íḓê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8780054" y="2891725"/>
                <a:ext cx="547786" cy="150510"/>
              </a:xfrm>
              <a:custGeom>
                <a:avLst/>
                <a:gdLst>
                  <a:gd name="T0" fmla="*/ 33 w 83"/>
                  <a:gd name="T1" fmla="*/ 0 h 23"/>
                  <a:gd name="T2" fmla="*/ 0 w 83"/>
                  <a:gd name="T3" fmla="*/ 7 h 23"/>
                  <a:gd name="T4" fmla="*/ 51 w 83"/>
                  <a:gd name="T5" fmla="*/ 20 h 23"/>
                  <a:gd name="T6" fmla="*/ 83 w 83"/>
                  <a:gd name="T7" fmla="*/ 14 h 23"/>
                  <a:gd name="T8" fmla="*/ 33 w 83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23">
                    <a:moveTo>
                      <a:pt x="33" y="0"/>
                    </a:moveTo>
                    <a:cubicBezTo>
                      <a:pt x="23" y="7"/>
                      <a:pt x="11" y="10"/>
                      <a:pt x="0" y="7"/>
                    </a:cubicBezTo>
                    <a:cubicBezTo>
                      <a:pt x="51" y="20"/>
                      <a:pt x="51" y="20"/>
                      <a:pt x="51" y="20"/>
                    </a:cubicBezTo>
                    <a:cubicBezTo>
                      <a:pt x="62" y="23"/>
                      <a:pt x="74" y="20"/>
                      <a:pt x="83" y="14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7" name="iśḷïḑe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8448413" y="4993958"/>
                <a:ext cx="470238" cy="754187"/>
              </a:xfrm>
              <a:custGeom>
                <a:avLst/>
                <a:gdLst>
                  <a:gd name="T0" fmla="*/ 76 w 285"/>
                  <a:gd name="T1" fmla="*/ 0 h 461"/>
                  <a:gd name="T2" fmla="*/ 64 w 285"/>
                  <a:gd name="T3" fmla="*/ 72 h 461"/>
                  <a:gd name="T4" fmla="*/ 0 w 285"/>
                  <a:gd name="T5" fmla="*/ 461 h 461"/>
                  <a:gd name="T6" fmla="*/ 213 w 285"/>
                  <a:gd name="T7" fmla="*/ 461 h 461"/>
                  <a:gd name="T8" fmla="*/ 277 w 285"/>
                  <a:gd name="T9" fmla="*/ 84 h 461"/>
                  <a:gd name="T10" fmla="*/ 285 w 285"/>
                  <a:gd name="T11" fmla="*/ 12 h 461"/>
                  <a:gd name="T12" fmla="*/ 76 w 285"/>
                  <a:gd name="T13" fmla="*/ 0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5" h="461">
                    <a:moveTo>
                      <a:pt x="76" y="0"/>
                    </a:moveTo>
                    <a:lnTo>
                      <a:pt x="64" y="72"/>
                    </a:lnTo>
                    <a:lnTo>
                      <a:pt x="0" y="461"/>
                    </a:lnTo>
                    <a:lnTo>
                      <a:pt x="213" y="461"/>
                    </a:lnTo>
                    <a:lnTo>
                      <a:pt x="277" y="84"/>
                    </a:lnTo>
                    <a:lnTo>
                      <a:pt x="285" y="12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8" name="íŝ1iďè"/>
              <p:cNvSpPr/>
              <p:nvPr>
                <p:custDataLst>
                  <p:tags r:id="rId13"/>
                </p:custDataLst>
              </p:nvPr>
            </p:nvSpPr>
            <p:spPr bwMode="auto">
              <a:xfrm>
                <a:off x="8621658" y="5170643"/>
                <a:ext cx="514787" cy="152147"/>
              </a:xfrm>
              <a:custGeom>
                <a:avLst/>
                <a:gdLst>
                  <a:gd name="T0" fmla="*/ 76 w 78"/>
                  <a:gd name="T1" fmla="*/ 12 h 23"/>
                  <a:gd name="T2" fmla="*/ 53 w 78"/>
                  <a:gd name="T3" fmla="*/ 3 h 23"/>
                  <a:gd name="T4" fmla="*/ 0 w 78"/>
                  <a:gd name="T5" fmla="*/ 0 h 23"/>
                  <a:gd name="T6" fmla="*/ 34 w 78"/>
                  <a:gd name="T7" fmla="*/ 23 h 23"/>
                  <a:gd name="T8" fmla="*/ 78 w 78"/>
                  <a:gd name="T9" fmla="*/ 12 h 23"/>
                  <a:gd name="T10" fmla="*/ 76 w 78"/>
                  <a:gd name="T11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23">
                    <a:moveTo>
                      <a:pt x="76" y="12"/>
                    </a:moveTo>
                    <a:cubicBezTo>
                      <a:pt x="68" y="11"/>
                      <a:pt x="60" y="8"/>
                      <a:pt x="53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8"/>
                      <a:pt x="21" y="22"/>
                      <a:pt x="34" y="23"/>
                    </a:cubicBezTo>
                    <a:cubicBezTo>
                      <a:pt x="48" y="23"/>
                      <a:pt x="64" y="11"/>
                      <a:pt x="78" y="12"/>
                    </a:cubicBezTo>
                    <a:cubicBezTo>
                      <a:pt x="78" y="12"/>
                      <a:pt x="77" y="12"/>
                      <a:pt x="76" y="12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9" name="iṥḻiḓê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8793254" y="4372286"/>
                <a:ext cx="692982" cy="785270"/>
              </a:xfrm>
              <a:custGeom>
                <a:avLst/>
                <a:gdLst>
                  <a:gd name="T0" fmla="*/ 101 w 105"/>
                  <a:gd name="T1" fmla="*/ 49 h 120"/>
                  <a:gd name="T2" fmla="*/ 63 w 105"/>
                  <a:gd name="T3" fmla="*/ 6 h 120"/>
                  <a:gd name="T4" fmla="*/ 62 w 105"/>
                  <a:gd name="T5" fmla="*/ 6 h 120"/>
                  <a:gd name="T6" fmla="*/ 11 w 105"/>
                  <a:gd name="T7" fmla="*/ 0 h 120"/>
                  <a:gd name="T8" fmla="*/ 11 w 105"/>
                  <a:gd name="T9" fmla="*/ 0 h 120"/>
                  <a:gd name="T10" fmla="*/ 12 w 105"/>
                  <a:gd name="T11" fmla="*/ 0 h 120"/>
                  <a:gd name="T12" fmla="*/ 12 w 105"/>
                  <a:gd name="T13" fmla="*/ 0 h 120"/>
                  <a:gd name="T14" fmla="*/ 51 w 105"/>
                  <a:gd name="T15" fmla="*/ 62 h 120"/>
                  <a:gd name="T16" fmla="*/ 0 w 105"/>
                  <a:gd name="T17" fmla="*/ 117 h 120"/>
                  <a:gd name="T18" fmla="*/ 41 w 105"/>
                  <a:gd name="T19" fmla="*/ 119 h 120"/>
                  <a:gd name="T20" fmla="*/ 75 w 105"/>
                  <a:gd name="T21" fmla="*/ 113 h 120"/>
                  <a:gd name="T22" fmla="*/ 101 w 105"/>
                  <a:gd name="T23" fmla="*/ 49 h 120"/>
                  <a:gd name="T24" fmla="*/ 101 w 105"/>
                  <a:gd name="T25" fmla="*/ 4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5" h="120">
                    <a:moveTo>
                      <a:pt x="101" y="49"/>
                    </a:moveTo>
                    <a:cubicBezTo>
                      <a:pt x="97" y="29"/>
                      <a:pt x="84" y="10"/>
                      <a:pt x="63" y="6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40" y="6"/>
                      <a:pt x="53" y="36"/>
                      <a:pt x="51" y="62"/>
                    </a:cubicBezTo>
                    <a:cubicBezTo>
                      <a:pt x="48" y="88"/>
                      <a:pt x="30" y="118"/>
                      <a:pt x="0" y="117"/>
                    </a:cubicBezTo>
                    <a:cubicBezTo>
                      <a:pt x="14" y="117"/>
                      <a:pt x="27" y="118"/>
                      <a:pt x="41" y="119"/>
                    </a:cubicBezTo>
                    <a:cubicBezTo>
                      <a:pt x="53" y="119"/>
                      <a:pt x="64" y="120"/>
                      <a:pt x="75" y="113"/>
                    </a:cubicBezTo>
                    <a:cubicBezTo>
                      <a:pt x="96" y="100"/>
                      <a:pt x="105" y="72"/>
                      <a:pt x="101" y="49"/>
                    </a:cubicBezTo>
                    <a:cubicBezTo>
                      <a:pt x="100" y="42"/>
                      <a:pt x="102" y="56"/>
                      <a:pt x="101" y="49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0" name="íṡḷïḓé"/>
              <p:cNvSpPr/>
              <p:nvPr>
                <p:custDataLst>
                  <p:tags r:id="rId15"/>
                </p:custDataLst>
              </p:nvPr>
            </p:nvSpPr>
            <p:spPr bwMode="auto">
              <a:xfrm>
                <a:off x="9705681" y="1587850"/>
                <a:ext cx="640183" cy="327196"/>
              </a:xfrm>
              <a:custGeom>
                <a:avLst/>
                <a:gdLst>
                  <a:gd name="T0" fmla="*/ 85 w 97"/>
                  <a:gd name="T1" fmla="*/ 41 h 50"/>
                  <a:gd name="T2" fmla="*/ 0 w 97"/>
                  <a:gd name="T3" fmla="*/ 0 h 50"/>
                  <a:gd name="T4" fmla="*/ 50 w 97"/>
                  <a:gd name="T5" fmla="*/ 30 h 50"/>
                  <a:gd name="T6" fmla="*/ 97 w 97"/>
                  <a:gd name="T7" fmla="*/ 50 h 50"/>
                  <a:gd name="T8" fmla="*/ 85 w 97"/>
                  <a:gd name="T9" fmla="*/ 41 h 50"/>
                  <a:gd name="T10" fmla="*/ 85 w 97"/>
                  <a:gd name="T11" fmla="*/ 4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7" h="50">
                    <a:moveTo>
                      <a:pt x="85" y="41"/>
                    </a:moveTo>
                    <a:cubicBezTo>
                      <a:pt x="59" y="23"/>
                      <a:pt x="29" y="12"/>
                      <a:pt x="0" y="0"/>
                    </a:cubicBezTo>
                    <a:cubicBezTo>
                      <a:pt x="18" y="8"/>
                      <a:pt x="35" y="18"/>
                      <a:pt x="50" y="30"/>
                    </a:cubicBezTo>
                    <a:cubicBezTo>
                      <a:pt x="97" y="50"/>
                      <a:pt x="97" y="50"/>
                      <a:pt x="97" y="50"/>
                    </a:cubicBezTo>
                    <a:cubicBezTo>
                      <a:pt x="93" y="47"/>
                      <a:pt x="90" y="44"/>
                      <a:pt x="85" y="41"/>
                    </a:cubicBezTo>
                    <a:cubicBezTo>
                      <a:pt x="82" y="38"/>
                      <a:pt x="90" y="44"/>
                      <a:pt x="85" y="41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1" name="íSḻiďe"/>
              <p:cNvSpPr/>
              <p:nvPr>
                <p:custDataLst>
                  <p:tags r:id="rId16"/>
                </p:custDataLst>
              </p:nvPr>
            </p:nvSpPr>
            <p:spPr bwMode="auto">
              <a:xfrm>
                <a:off x="9393838" y="2957166"/>
                <a:ext cx="879428" cy="746006"/>
              </a:xfrm>
              <a:custGeom>
                <a:avLst/>
                <a:gdLst>
                  <a:gd name="T0" fmla="*/ 133 w 133"/>
                  <a:gd name="T1" fmla="*/ 32 h 114"/>
                  <a:gd name="T2" fmla="*/ 40 w 133"/>
                  <a:gd name="T3" fmla="*/ 19 h 114"/>
                  <a:gd name="T4" fmla="*/ 2 w 133"/>
                  <a:gd name="T5" fmla="*/ 104 h 114"/>
                  <a:gd name="T6" fmla="*/ 52 w 133"/>
                  <a:gd name="T7" fmla="*/ 114 h 114"/>
                  <a:gd name="T8" fmla="*/ 133 w 133"/>
                  <a:gd name="T9" fmla="*/ 32 h 114"/>
                  <a:gd name="T10" fmla="*/ 133 w 133"/>
                  <a:gd name="T11" fmla="*/ 3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114">
                    <a:moveTo>
                      <a:pt x="133" y="32"/>
                    </a:moveTo>
                    <a:cubicBezTo>
                      <a:pt x="103" y="24"/>
                      <a:pt x="70" y="0"/>
                      <a:pt x="40" y="19"/>
                    </a:cubicBezTo>
                    <a:cubicBezTo>
                      <a:pt x="15" y="35"/>
                      <a:pt x="0" y="74"/>
                      <a:pt x="2" y="104"/>
                    </a:cubicBezTo>
                    <a:cubicBezTo>
                      <a:pt x="19" y="108"/>
                      <a:pt x="35" y="111"/>
                      <a:pt x="52" y="114"/>
                    </a:cubicBezTo>
                    <a:cubicBezTo>
                      <a:pt x="49" y="71"/>
                      <a:pt x="85" y="19"/>
                      <a:pt x="133" y="32"/>
                    </a:cubicBezTo>
                    <a:cubicBezTo>
                      <a:pt x="120" y="28"/>
                      <a:pt x="131" y="31"/>
                      <a:pt x="133" y="32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2" name="ï$ḻíḍê"/>
              <p:cNvSpPr/>
              <p:nvPr>
                <p:custDataLst>
                  <p:tags r:id="rId17"/>
                </p:custDataLst>
              </p:nvPr>
            </p:nvSpPr>
            <p:spPr bwMode="auto">
              <a:xfrm>
                <a:off x="8865852" y="5630354"/>
                <a:ext cx="1024624" cy="176686"/>
              </a:xfrm>
              <a:custGeom>
                <a:avLst/>
                <a:gdLst>
                  <a:gd name="T0" fmla="*/ 0 w 155"/>
                  <a:gd name="T1" fmla="*/ 27 h 27"/>
                  <a:gd name="T2" fmla="*/ 53 w 155"/>
                  <a:gd name="T3" fmla="*/ 26 h 27"/>
                  <a:gd name="T4" fmla="*/ 79 w 155"/>
                  <a:gd name="T5" fmla="*/ 24 h 27"/>
                  <a:gd name="T6" fmla="*/ 105 w 155"/>
                  <a:gd name="T7" fmla="*/ 19 h 27"/>
                  <a:gd name="T8" fmla="*/ 130 w 155"/>
                  <a:gd name="T9" fmla="*/ 11 h 27"/>
                  <a:gd name="T10" fmla="*/ 155 w 155"/>
                  <a:gd name="T11" fmla="*/ 0 h 27"/>
                  <a:gd name="T12" fmla="*/ 105 w 155"/>
                  <a:gd name="T13" fmla="*/ 0 h 27"/>
                  <a:gd name="T14" fmla="*/ 80 w 155"/>
                  <a:gd name="T15" fmla="*/ 11 h 27"/>
                  <a:gd name="T16" fmla="*/ 53 w 155"/>
                  <a:gd name="T17" fmla="*/ 20 h 27"/>
                  <a:gd name="T18" fmla="*/ 27 w 155"/>
                  <a:gd name="T19" fmla="*/ 25 h 27"/>
                  <a:gd name="T20" fmla="*/ 0 w 155"/>
                  <a:gd name="T21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5" h="27">
                    <a:moveTo>
                      <a:pt x="0" y="27"/>
                    </a:moveTo>
                    <a:cubicBezTo>
                      <a:pt x="18" y="27"/>
                      <a:pt x="35" y="27"/>
                      <a:pt x="53" y="26"/>
                    </a:cubicBezTo>
                    <a:cubicBezTo>
                      <a:pt x="61" y="26"/>
                      <a:pt x="70" y="26"/>
                      <a:pt x="79" y="24"/>
                    </a:cubicBezTo>
                    <a:cubicBezTo>
                      <a:pt x="87" y="23"/>
                      <a:pt x="96" y="22"/>
                      <a:pt x="105" y="19"/>
                    </a:cubicBezTo>
                    <a:cubicBezTo>
                      <a:pt x="113" y="17"/>
                      <a:pt x="122" y="14"/>
                      <a:pt x="130" y="11"/>
                    </a:cubicBezTo>
                    <a:cubicBezTo>
                      <a:pt x="139" y="8"/>
                      <a:pt x="147" y="4"/>
                      <a:pt x="155" y="0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97" y="4"/>
                      <a:pt x="88" y="8"/>
                      <a:pt x="80" y="11"/>
                    </a:cubicBezTo>
                    <a:cubicBezTo>
                      <a:pt x="71" y="15"/>
                      <a:pt x="62" y="18"/>
                      <a:pt x="53" y="20"/>
                    </a:cubicBezTo>
                    <a:cubicBezTo>
                      <a:pt x="45" y="22"/>
                      <a:pt x="36" y="24"/>
                      <a:pt x="27" y="25"/>
                    </a:cubicBezTo>
                    <a:cubicBezTo>
                      <a:pt x="18" y="26"/>
                      <a:pt x="9" y="27"/>
                      <a:pt x="0" y="27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3" name="ïşļîďè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8865852" y="5630354"/>
                <a:ext cx="1024624" cy="176686"/>
              </a:xfrm>
              <a:custGeom>
                <a:avLst/>
                <a:gdLst>
                  <a:gd name="T0" fmla="*/ 0 w 155"/>
                  <a:gd name="T1" fmla="*/ 27 h 27"/>
                  <a:gd name="T2" fmla="*/ 53 w 155"/>
                  <a:gd name="T3" fmla="*/ 26 h 27"/>
                  <a:gd name="T4" fmla="*/ 79 w 155"/>
                  <a:gd name="T5" fmla="*/ 24 h 27"/>
                  <a:gd name="T6" fmla="*/ 105 w 155"/>
                  <a:gd name="T7" fmla="*/ 19 h 27"/>
                  <a:gd name="T8" fmla="*/ 130 w 155"/>
                  <a:gd name="T9" fmla="*/ 11 h 27"/>
                  <a:gd name="T10" fmla="*/ 155 w 155"/>
                  <a:gd name="T11" fmla="*/ 0 h 27"/>
                  <a:gd name="T12" fmla="*/ 105 w 155"/>
                  <a:gd name="T13" fmla="*/ 0 h 27"/>
                  <a:gd name="T14" fmla="*/ 80 w 155"/>
                  <a:gd name="T15" fmla="*/ 11 h 27"/>
                  <a:gd name="T16" fmla="*/ 53 w 155"/>
                  <a:gd name="T17" fmla="*/ 20 h 27"/>
                  <a:gd name="T18" fmla="*/ 27 w 155"/>
                  <a:gd name="T19" fmla="*/ 25 h 27"/>
                  <a:gd name="T20" fmla="*/ 0 w 155"/>
                  <a:gd name="T21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5" h="27">
                    <a:moveTo>
                      <a:pt x="0" y="27"/>
                    </a:moveTo>
                    <a:cubicBezTo>
                      <a:pt x="53" y="26"/>
                      <a:pt x="53" y="26"/>
                      <a:pt x="53" y="26"/>
                    </a:cubicBezTo>
                    <a:cubicBezTo>
                      <a:pt x="61" y="26"/>
                      <a:pt x="70" y="26"/>
                      <a:pt x="79" y="24"/>
                    </a:cubicBezTo>
                    <a:cubicBezTo>
                      <a:pt x="87" y="23"/>
                      <a:pt x="96" y="22"/>
                      <a:pt x="105" y="19"/>
                    </a:cubicBezTo>
                    <a:cubicBezTo>
                      <a:pt x="113" y="17"/>
                      <a:pt x="122" y="14"/>
                      <a:pt x="130" y="11"/>
                    </a:cubicBezTo>
                    <a:cubicBezTo>
                      <a:pt x="139" y="8"/>
                      <a:pt x="147" y="4"/>
                      <a:pt x="155" y="0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97" y="4"/>
                      <a:pt x="88" y="8"/>
                      <a:pt x="80" y="11"/>
                    </a:cubicBezTo>
                    <a:cubicBezTo>
                      <a:pt x="71" y="15"/>
                      <a:pt x="62" y="18"/>
                      <a:pt x="53" y="20"/>
                    </a:cubicBezTo>
                    <a:cubicBezTo>
                      <a:pt x="45" y="22"/>
                      <a:pt x="36" y="24"/>
                      <a:pt x="27" y="25"/>
                    </a:cubicBezTo>
                    <a:cubicBezTo>
                      <a:pt x="18" y="26"/>
                      <a:pt x="9" y="27"/>
                      <a:pt x="0" y="27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4" name="ïs1îďè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9301441" y="4588235"/>
                <a:ext cx="846429" cy="1042119"/>
              </a:xfrm>
              <a:custGeom>
                <a:avLst/>
                <a:gdLst>
                  <a:gd name="T0" fmla="*/ 69 w 128"/>
                  <a:gd name="T1" fmla="*/ 55 h 159"/>
                  <a:gd name="T2" fmla="*/ 128 w 128"/>
                  <a:gd name="T3" fmla="*/ 20 h 159"/>
                  <a:gd name="T4" fmla="*/ 97 w 128"/>
                  <a:gd name="T5" fmla="*/ 17 h 159"/>
                  <a:gd name="T6" fmla="*/ 62 w 128"/>
                  <a:gd name="T7" fmla="*/ 2 h 159"/>
                  <a:gd name="T8" fmla="*/ 18 w 128"/>
                  <a:gd name="T9" fmla="*/ 51 h 159"/>
                  <a:gd name="T10" fmla="*/ 39 w 128"/>
                  <a:gd name="T11" fmla="*/ 159 h 159"/>
                  <a:gd name="T12" fmla="*/ 89 w 128"/>
                  <a:gd name="T13" fmla="*/ 159 h 159"/>
                  <a:gd name="T14" fmla="*/ 69 w 128"/>
                  <a:gd name="T15" fmla="*/ 55 h 159"/>
                  <a:gd name="T16" fmla="*/ 69 w 128"/>
                  <a:gd name="T17" fmla="*/ 55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8" h="159">
                    <a:moveTo>
                      <a:pt x="69" y="55"/>
                    </a:moveTo>
                    <a:cubicBezTo>
                      <a:pt x="80" y="33"/>
                      <a:pt x="103" y="17"/>
                      <a:pt x="128" y="20"/>
                    </a:cubicBezTo>
                    <a:cubicBezTo>
                      <a:pt x="118" y="19"/>
                      <a:pt x="107" y="18"/>
                      <a:pt x="97" y="17"/>
                    </a:cubicBezTo>
                    <a:cubicBezTo>
                      <a:pt x="86" y="16"/>
                      <a:pt x="73" y="0"/>
                      <a:pt x="62" y="2"/>
                    </a:cubicBezTo>
                    <a:cubicBezTo>
                      <a:pt x="43" y="6"/>
                      <a:pt x="27" y="34"/>
                      <a:pt x="18" y="51"/>
                    </a:cubicBezTo>
                    <a:cubicBezTo>
                      <a:pt x="0" y="86"/>
                      <a:pt x="6" y="135"/>
                      <a:pt x="39" y="159"/>
                    </a:cubicBezTo>
                    <a:cubicBezTo>
                      <a:pt x="89" y="159"/>
                      <a:pt x="89" y="159"/>
                      <a:pt x="89" y="159"/>
                    </a:cubicBezTo>
                    <a:cubicBezTo>
                      <a:pt x="58" y="136"/>
                      <a:pt x="51" y="89"/>
                      <a:pt x="69" y="55"/>
                    </a:cubicBezTo>
                    <a:cubicBezTo>
                      <a:pt x="73" y="47"/>
                      <a:pt x="65" y="63"/>
                      <a:pt x="69" y="55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5" name="iṩḷidè"/>
              <p:cNvSpPr/>
              <p:nvPr>
                <p:custDataLst>
                  <p:tags r:id="rId20"/>
                </p:custDataLst>
              </p:nvPr>
            </p:nvSpPr>
            <p:spPr bwMode="auto">
              <a:xfrm>
                <a:off x="9923475" y="3179659"/>
                <a:ext cx="574185" cy="714923"/>
              </a:xfrm>
              <a:custGeom>
                <a:avLst/>
                <a:gdLst>
                  <a:gd name="T0" fmla="*/ 83 w 87"/>
                  <a:gd name="T1" fmla="*/ 54 h 109"/>
                  <a:gd name="T2" fmla="*/ 49 w 87"/>
                  <a:gd name="T3" fmla="*/ 12 h 109"/>
                  <a:gd name="T4" fmla="*/ 0 w 87"/>
                  <a:gd name="T5" fmla="*/ 0 h 109"/>
                  <a:gd name="T6" fmla="*/ 20 w 87"/>
                  <a:gd name="T7" fmla="*/ 100 h 109"/>
                  <a:gd name="T8" fmla="*/ 68 w 87"/>
                  <a:gd name="T9" fmla="*/ 109 h 109"/>
                  <a:gd name="T10" fmla="*/ 83 w 87"/>
                  <a:gd name="T11" fmla="*/ 54 h 109"/>
                  <a:gd name="T12" fmla="*/ 83 w 87"/>
                  <a:gd name="T13" fmla="*/ 54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" h="109">
                    <a:moveTo>
                      <a:pt x="83" y="54"/>
                    </a:moveTo>
                    <a:cubicBezTo>
                      <a:pt x="80" y="35"/>
                      <a:pt x="68" y="17"/>
                      <a:pt x="49" y="1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4" y="11"/>
                      <a:pt x="13" y="82"/>
                      <a:pt x="20" y="100"/>
                    </a:cubicBezTo>
                    <a:cubicBezTo>
                      <a:pt x="68" y="109"/>
                      <a:pt x="68" y="109"/>
                      <a:pt x="68" y="109"/>
                    </a:cubicBezTo>
                    <a:cubicBezTo>
                      <a:pt x="81" y="94"/>
                      <a:pt x="87" y="73"/>
                      <a:pt x="83" y="54"/>
                    </a:cubicBezTo>
                    <a:cubicBezTo>
                      <a:pt x="82" y="47"/>
                      <a:pt x="85" y="61"/>
                      <a:pt x="83" y="54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6" name="i$ľiḑé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10510860" y="1424253"/>
                <a:ext cx="681433" cy="1055207"/>
              </a:xfrm>
              <a:custGeom>
                <a:avLst/>
                <a:gdLst>
                  <a:gd name="T0" fmla="*/ 102 w 103"/>
                  <a:gd name="T1" fmla="*/ 71 h 161"/>
                  <a:gd name="T2" fmla="*/ 96 w 103"/>
                  <a:gd name="T3" fmla="*/ 50 h 161"/>
                  <a:gd name="T4" fmla="*/ 85 w 103"/>
                  <a:gd name="T5" fmla="*/ 34 h 161"/>
                  <a:gd name="T6" fmla="*/ 70 w 103"/>
                  <a:gd name="T7" fmla="*/ 23 h 161"/>
                  <a:gd name="T8" fmla="*/ 25 w 103"/>
                  <a:gd name="T9" fmla="*/ 0 h 161"/>
                  <a:gd name="T10" fmla="*/ 40 w 103"/>
                  <a:gd name="T11" fmla="*/ 12 h 161"/>
                  <a:gd name="T12" fmla="*/ 51 w 103"/>
                  <a:gd name="T13" fmla="*/ 29 h 161"/>
                  <a:gd name="T14" fmla="*/ 57 w 103"/>
                  <a:gd name="T15" fmla="*/ 50 h 161"/>
                  <a:gd name="T16" fmla="*/ 57 w 103"/>
                  <a:gd name="T17" fmla="*/ 74 h 161"/>
                  <a:gd name="T18" fmla="*/ 50 w 103"/>
                  <a:gd name="T19" fmla="*/ 98 h 161"/>
                  <a:gd name="T20" fmla="*/ 37 w 103"/>
                  <a:gd name="T21" fmla="*/ 118 h 161"/>
                  <a:gd name="T22" fmla="*/ 20 w 103"/>
                  <a:gd name="T23" fmla="*/ 134 h 161"/>
                  <a:gd name="T24" fmla="*/ 0 w 103"/>
                  <a:gd name="T25" fmla="*/ 144 h 161"/>
                  <a:gd name="T26" fmla="*/ 46 w 103"/>
                  <a:gd name="T27" fmla="*/ 161 h 161"/>
                  <a:gd name="T28" fmla="*/ 66 w 103"/>
                  <a:gd name="T29" fmla="*/ 151 h 161"/>
                  <a:gd name="T30" fmla="*/ 82 w 103"/>
                  <a:gd name="T31" fmla="*/ 136 h 161"/>
                  <a:gd name="T32" fmla="*/ 95 w 103"/>
                  <a:gd name="T33" fmla="*/ 117 h 161"/>
                  <a:gd name="T34" fmla="*/ 102 w 103"/>
                  <a:gd name="T35" fmla="*/ 94 h 161"/>
                  <a:gd name="T36" fmla="*/ 102 w 103"/>
                  <a:gd name="T37" fmla="*/ 7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3" h="161">
                    <a:moveTo>
                      <a:pt x="102" y="71"/>
                    </a:moveTo>
                    <a:cubicBezTo>
                      <a:pt x="101" y="63"/>
                      <a:pt x="99" y="56"/>
                      <a:pt x="96" y="50"/>
                    </a:cubicBezTo>
                    <a:cubicBezTo>
                      <a:pt x="93" y="44"/>
                      <a:pt x="90" y="39"/>
                      <a:pt x="85" y="34"/>
                    </a:cubicBezTo>
                    <a:cubicBezTo>
                      <a:pt x="81" y="29"/>
                      <a:pt x="76" y="25"/>
                      <a:pt x="70" y="23"/>
                    </a:cubicBezTo>
                    <a:cubicBezTo>
                      <a:pt x="55" y="15"/>
                      <a:pt x="40" y="8"/>
                      <a:pt x="25" y="0"/>
                    </a:cubicBezTo>
                    <a:cubicBezTo>
                      <a:pt x="30" y="3"/>
                      <a:pt x="36" y="7"/>
                      <a:pt x="40" y="12"/>
                    </a:cubicBezTo>
                    <a:cubicBezTo>
                      <a:pt x="45" y="17"/>
                      <a:pt x="49" y="22"/>
                      <a:pt x="51" y="29"/>
                    </a:cubicBezTo>
                    <a:cubicBezTo>
                      <a:pt x="54" y="35"/>
                      <a:pt x="56" y="42"/>
                      <a:pt x="57" y="50"/>
                    </a:cubicBezTo>
                    <a:cubicBezTo>
                      <a:pt x="58" y="57"/>
                      <a:pt x="58" y="65"/>
                      <a:pt x="57" y="74"/>
                    </a:cubicBezTo>
                    <a:cubicBezTo>
                      <a:pt x="55" y="82"/>
                      <a:pt x="53" y="90"/>
                      <a:pt x="50" y="98"/>
                    </a:cubicBezTo>
                    <a:cubicBezTo>
                      <a:pt x="46" y="105"/>
                      <a:pt x="42" y="112"/>
                      <a:pt x="37" y="118"/>
                    </a:cubicBezTo>
                    <a:cubicBezTo>
                      <a:pt x="32" y="124"/>
                      <a:pt x="26" y="129"/>
                      <a:pt x="20" y="134"/>
                    </a:cubicBezTo>
                    <a:cubicBezTo>
                      <a:pt x="14" y="138"/>
                      <a:pt x="7" y="141"/>
                      <a:pt x="0" y="144"/>
                    </a:cubicBezTo>
                    <a:cubicBezTo>
                      <a:pt x="46" y="161"/>
                      <a:pt x="46" y="161"/>
                      <a:pt x="46" y="161"/>
                    </a:cubicBezTo>
                    <a:cubicBezTo>
                      <a:pt x="53" y="159"/>
                      <a:pt x="60" y="156"/>
                      <a:pt x="66" y="151"/>
                    </a:cubicBezTo>
                    <a:cubicBezTo>
                      <a:pt x="72" y="147"/>
                      <a:pt x="77" y="142"/>
                      <a:pt x="82" y="136"/>
                    </a:cubicBezTo>
                    <a:cubicBezTo>
                      <a:pt x="87" y="130"/>
                      <a:pt x="91" y="124"/>
                      <a:pt x="95" y="117"/>
                    </a:cubicBezTo>
                    <a:cubicBezTo>
                      <a:pt x="98" y="109"/>
                      <a:pt x="100" y="102"/>
                      <a:pt x="102" y="94"/>
                    </a:cubicBezTo>
                    <a:cubicBezTo>
                      <a:pt x="103" y="86"/>
                      <a:pt x="103" y="78"/>
                      <a:pt x="102" y="71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7" name="isḷïḋé"/>
              <p:cNvSpPr/>
              <p:nvPr>
                <p:custDataLst>
                  <p:tags r:id="rId22"/>
                </p:custDataLst>
              </p:nvPr>
            </p:nvSpPr>
            <p:spPr bwMode="auto">
              <a:xfrm>
                <a:off x="10510860" y="2368212"/>
                <a:ext cx="562636" cy="1519825"/>
              </a:xfrm>
              <a:custGeom>
                <a:avLst/>
                <a:gdLst>
                  <a:gd name="T0" fmla="*/ 80 w 85"/>
                  <a:gd name="T1" fmla="*/ 117 h 232"/>
                  <a:gd name="T2" fmla="*/ 67 w 85"/>
                  <a:gd name="T3" fmla="*/ 64 h 232"/>
                  <a:gd name="T4" fmla="*/ 46 w 85"/>
                  <a:gd name="T5" fmla="*/ 17 h 232"/>
                  <a:gd name="T6" fmla="*/ 0 w 85"/>
                  <a:gd name="T7" fmla="*/ 0 h 232"/>
                  <a:gd name="T8" fmla="*/ 21 w 85"/>
                  <a:gd name="T9" fmla="*/ 49 h 232"/>
                  <a:gd name="T10" fmla="*/ 34 w 85"/>
                  <a:gd name="T11" fmla="*/ 103 h 232"/>
                  <a:gd name="T12" fmla="*/ 39 w 85"/>
                  <a:gd name="T13" fmla="*/ 161 h 232"/>
                  <a:gd name="T14" fmla="*/ 35 w 85"/>
                  <a:gd name="T15" fmla="*/ 222 h 232"/>
                  <a:gd name="T16" fmla="*/ 81 w 85"/>
                  <a:gd name="T17" fmla="*/ 232 h 232"/>
                  <a:gd name="T18" fmla="*/ 85 w 85"/>
                  <a:gd name="T19" fmla="*/ 173 h 232"/>
                  <a:gd name="T20" fmla="*/ 80 w 85"/>
                  <a:gd name="T21" fmla="*/ 117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232">
                    <a:moveTo>
                      <a:pt x="80" y="117"/>
                    </a:moveTo>
                    <a:cubicBezTo>
                      <a:pt x="77" y="99"/>
                      <a:pt x="72" y="81"/>
                      <a:pt x="67" y="64"/>
                    </a:cubicBezTo>
                    <a:cubicBezTo>
                      <a:pt x="61" y="48"/>
                      <a:pt x="54" y="32"/>
                      <a:pt x="46" y="1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15"/>
                      <a:pt x="15" y="31"/>
                      <a:pt x="21" y="49"/>
                    </a:cubicBezTo>
                    <a:cubicBezTo>
                      <a:pt x="27" y="66"/>
                      <a:pt x="31" y="84"/>
                      <a:pt x="34" y="103"/>
                    </a:cubicBezTo>
                    <a:cubicBezTo>
                      <a:pt x="37" y="122"/>
                      <a:pt x="39" y="141"/>
                      <a:pt x="39" y="161"/>
                    </a:cubicBezTo>
                    <a:cubicBezTo>
                      <a:pt x="39" y="181"/>
                      <a:pt x="38" y="202"/>
                      <a:pt x="35" y="222"/>
                    </a:cubicBezTo>
                    <a:cubicBezTo>
                      <a:pt x="81" y="232"/>
                      <a:pt x="81" y="232"/>
                      <a:pt x="81" y="232"/>
                    </a:cubicBezTo>
                    <a:cubicBezTo>
                      <a:pt x="84" y="212"/>
                      <a:pt x="85" y="193"/>
                      <a:pt x="85" y="173"/>
                    </a:cubicBezTo>
                    <a:cubicBezTo>
                      <a:pt x="84" y="154"/>
                      <a:pt x="83" y="135"/>
                      <a:pt x="80" y="117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8" name="îŝ1ïdê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10207268" y="3927299"/>
                <a:ext cx="826629" cy="1184449"/>
              </a:xfrm>
              <a:custGeom>
                <a:avLst/>
                <a:gdLst>
                  <a:gd name="T0" fmla="*/ 79 w 125"/>
                  <a:gd name="T1" fmla="*/ 0 h 181"/>
                  <a:gd name="T2" fmla="*/ 66 w 125"/>
                  <a:gd name="T3" fmla="*/ 50 h 181"/>
                  <a:gd name="T4" fmla="*/ 49 w 125"/>
                  <a:gd name="T5" fmla="*/ 97 h 181"/>
                  <a:gd name="T6" fmla="*/ 26 w 125"/>
                  <a:gd name="T7" fmla="*/ 140 h 181"/>
                  <a:gd name="T8" fmla="*/ 0 w 125"/>
                  <a:gd name="T9" fmla="*/ 178 h 181"/>
                  <a:gd name="T10" fmla="*/ 48 w 125"/>
                  <a:gd name="T11" fmla="*/ 181 h 181"/>
                  <a:gd name="T12" fmla="*/ 74 w 125"/>
                  <a:gd name="T13" fmla="*/ 144 h 181"/>
                  <a:gd name="T14" fmla="*/ 96 w 125"/>
                  <a:gd name="T15" fmla="*/ 103 h 181"/>
                  <a:gd name="T16" fmla="*/ 113 w 125"/>
                  <a:gd name="T17" fmla="*/ 58 h 181"/>
                  <a:gd name="T18" fmla="*/ 125 w 125"/>
                  <a:gd name="T19" fmla="*/ 10 h 181"/>
                  <a:gd name="T20" fmla="*/ 79 w 125"/>
                  <a:gd name="T21" fmla="*/ 0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5" h="181">
                    <a:moveTo>
                      <a:pt x="79" y="0"/>
                    </a:moveTo>
                    <a:cubicBezTo>
                      <a:pt x="76" y="18"/>
                      <a:pt x="71" y="34"/>
                      <a:pt x="66" y="50"/>
                    </a:cubicBezTo>
                    <a:cubicBezTo>
                      <a:pt x="61" y="67"/>
                      <a:pt x="56" y="82"/>
                      <a:pt x="49" y="97"/>
                    </a:cubicBezTo>
                    <a:cubicBezTo>
                      <a:pt x="42" y="112"/>
                      <a:pt x="35" y="126"/>
                      <a:pt x="26" y="140"/>
                    </a:cubicBezTo>
                    <a:cubicBezTo>
                      <a:pt x="18" y="153"/>
                      <a:pt x="9" y="166"/>
                      <a:pt x="0" y="178"/>
                    </a:cubicBezTo>
                    <a:cubicBezTo>
                      <a:pt x="48" y="181"/>
                      <a:pt x="48" y="181"/>
                      <a:pt x="48" y="181"/>
                    </a:cubicBezTo>
                    <a:cubicBezTo>
                      <a:pt x="57" y="169"/>
                      <a:pt x="66" y="157"/>
                      <a:pt x="74" y="144"/>
                    </a:cubicBezTo>
                    <a:cubicBezTo>
                      <a:pt x="82" y="131"/>
                      <a:pt x="89" y="117"/>
                      <a:pt x="96" y="103"/>
                    </a:cubicBezTo>
                    <a:cubicBezTo>
                      <a:pt x="102" y="89"/>
                      <a:pt x="108" y="74"/>
                      <a:pt x="113" y="58"/>
                    </a:cubicBezTo>
                    <a:cubicBezTo>
                      <a:pt x="118" y="42"/>
                      <a:pt x="122" y="26"/>
                      <a:pt x="125" y="10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9" name="íŝľiďé"/>
              <p:cNvSpPr/>
              <p:nvPr>
                <p:custDataLst>
                  <p:tags r:id="rId24"/>
                </p:custDataLst>
              </p:nvPr>
            </p:nvSpPr>
            <p:spPr bwMode="auto">
              <a:xfrm>
                <a:off x="7278593" y="1476603"/>
                <a:ext cx="1871052" cy="2535767"/>
              </a:xfrm>
              <a:custGeom>
                <a:avLst/>
                <a:gdLst>
                  <a:gd name="T0" fmla="*/ 243 w 283"/>
                  <a:gd name="T1" fmla="*/ 4 h 387"/>
                  <a:gd name="T2" fmla="*/ 168 w 283"/>
                  <a:gd name="T3" fmla="*/ 31 h 387"/>
                  <a:gd name="T4" fmla="*/ 146 w 283"/>
                  <a:gd name="T5" fmla="*/ 64 h 387"/>
                  <a:gd name="T6" fmla="*/ 158 w 283"/>
                  <a:gd name="T7" fmla="*/ 98 h 387"/>
                  <a:gd name="T8" fmla="*/ 149 w 283"/>
                  <a:gd name="T9" fmla="*/ 144 h 387"/>
                  <a:gd name="T10" fmla="*/ 115 w 283"/>
                  <a:gd name="T11" fmla="*/ 178 h 387"/>
                  <a:gd name="T12" fmla="*/ 80 w 283"/>
                  <a:gd name="T13" fmla="*/ 178 h 387"/>
                  <a:gd name="T14" fmla="*/ 61 w 283"/>
                  <a:gd name="T15" fmla="*/ 156 h 387"/>
                  <a:gd name="T16" fmla="*/ 37 w 283"/>
                  <a:gd name="T17" fmla="*/ 174 h 387"/>
                  <a:gd name="T18" fmla="*/ 9 w 283"/>
                  <a:gd name="T19" fmla="*/ 246 h 387"/>
                  <a:gd name="T20" fmla="*/ 69 w 283"/>
                  <a:gd name="T21" fmla="*/ 295 h 387"/>
                  <a:gd name="T22" fmla="*/ 79 w 283"/>
                  <a:gd name="T23" fmla="*/ 300 h 387"/>
                  <a:gd name="T24" fmla="*/ 75 w 283"/>
                  <a:gd name="T25" fmla="*/ 306 h 387"/>
                  <a:gd name="T26" fmla="*/ 72 w 283"/>
                  <a:gd name="T27" fmla="*/ 313 h 387"/>
                  <a:gd name="T28" fmla="*/ 70 w 283"/>
                  <a:gd name="T29" fmla="*/ 321 h 387"/>
                  <a:gd name="T30" fmla="*/ 69 w 283"/>
                  <a:gd name="T31" fmla="*/ 347 h 387"/>
                  <a:gd name="T32" fmla="*/ 86 w 283"/>
                  <a:gd name="T33" fmla="*/ 379 h 387"/>
                  <a:gd name="T34" fmla="*/ 118 w 283"/>
                  <a:gd name="T35" fmla="*/ 384 h 387"/>
                  <a:gd name="T36" fmla="*/ 145 w 283"/>
                  <a:gd name="T37" fmla="*/ 359 h 387"/>
                  <a:gd name="T38" fmla="*/ 153 w 283"/>
                  <a:gd name="T39" fmla="*/ 333 h 387"/>
                  <a:gd name="T40" fmla="*/ 153 w 283"/>
                  <a:gd name="T41" fmla="*/ 325 h 387"/>
                  <a:gd name="T42" fmla="*/ 153 w 283"/>
                  <a:gd name="T43" fmla="*/ 317 h 387"/>
                  <a:gd name="T44" fmla="*/ 151 w 283"/>
                  <a:gd name="T45" fmla="*/ 310 h 387"/>
                  <a:gd name="T46" fmla="*/ 163 w 283"/>
                  <a:gd name="T47" fmla="*/ 308 h 387"/>
                  <a:gd name="T48" fmla="*/ 245 w 283"/>
                  <a:gd name="T49" fmla="*/ 237 h 387"/>
                  <a:gd name="T50" fmla="*/ 237 w 283"/>
                  <a:gd name="T51" fmla="*/ 238 h 387"/>
                  <a:gd name="T52" fmla="*/ 230 w 283"/>
                  <a:gd name="T53" fmla="*/ 238 h 387"/>
                  <a:gd name="T54" fmla="*/ 194 w 283"/>
                  <a:gd name="T55" fmla="*/ 213 h 387"/>
                  <a:gd name="T56" fmla="*/ 186 w 283"/>
                  <a:gd name="T57" fmla="*/ 163 h 387"/>
                  <a:gd name="T58" fmla="*/ 210 w 283"/>
                  <a:gd name="T59" fmla="*/ 115 h 387"/>
                  <a:gd name="T60" fmla="*/ 253 w 283"/>
                  <a:gd name="T61" fmla="*/ 97 h 387"/>
                  <a:gd name="T62" fmla="*/ 260 w 283"/>
                  <a:gd name="T63" fmla="*/ 98 h 387"/>
                  <a:gd name="T64" fmla="*/ 267 w 283"/>
                  <a:gd name="T65" fmla="*/ 100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83" h="387">
                    <a:moveTo>
                      <a:pt x="283" y="0"/>
                    </a:moveTo>
                    <a:cubicBezTo>
                      <a:pt x="270" y="0"/>
                      <a:pt x="256" y="1"/>
                      <a:pt x="243" y="4"/>
                    </a:cubicBezTo>
                    <a:cubicBezTo>
                      <a:pt x="230" y="6"/>
                      <a:pt x="217" y="10"/>
                      <a:pt x="205" y="15"/>
                    </a:cubicBezTo>
                    <a:cubicBezTo>
                      <a:pt x="192" y="19"/>
                      <a:pt x="180" y="25"/>
                      <a:pt x="168" y="31"/>
                    </a:cubicBezTo>
                    <a:cubicBezTo>
                      <a:pt x="157" y="38"/>
                      <a:pt x="146" y="45"/>
                      <a:pt x="135" y="54"/>
                    </a:cubicBezTo>
                    <a:cubicBezTo>
                      <a:pt x="139" y="56"/>
                      <a:pt x="143" y="60"/>
                      <a:pt x="146" y="64"/>
                    </a:cubicBezTo>
                    <a:cubicBezTo>
                      <a:pt x="149" y="69"/>
                      <a:pt x="152" y="74"/>
                      <a:pt x="154" y="79"/>
                    </a:cubicBezTo>
                    <a:cubicBezTo>
                      <a:pt x="156" y="85"/>
                      <a:pt x="157" y="91"/>
                      <a:pt x="158" y="98"/>
                    </a:cubicBezTo>
                    <a:cubicBezTo>
                      <a:pt x="159" y="104"/>
                      <a:pt x="158" y="111"/>
                      <a:pt x="157" y="118"/>
                    </a:cubicBezTo>
                    <a:cubicBezTo>
                      <a:pt x="156" y="128"/>
                      <a:pt x="153" y="136"/>
                      <a:pt x="149" y="144"/>
                    </a:cubicBezTo>
                    <a:cubicBezTo>
                      <a:pt x="145" y="152"/>
                      <a:pt x="140" y="159"/>
                      <a:pt x="134" y="165"/>
                    </a:cubicBezTo>
                    <a:cubicBezTo>
                      <a:pt x="128" y="171"/>
                      <a:pt x="122" y="175"/>
                      <a:pt x="115" y="178"/>
                    </a:cubicBezTo>
                    <a:cubicBezTo>
                      <a:pt x="108" y="181"/>
                      <a:pt x="101" y="182"/>
                      <a:pt x="94" y="182"/>
                    </a:cubicBezTo>
                    <a:cubicBezTo>
                      <a:pt x="89" y="181"/>
                      <a:pt x="85" y="180"/>
                      <a:pt x="80" y="178"/>
                    </a:cubicBezTo>
                    <a:cubicBezTo>
                      <a:pt x="76" y="175"/>
                      <a:pt x="72" y="172"/>
                      <a:pt x="69" y="169"/>
                    </a:cubicBezTo>
                    <a:cubicBezTo>
                      <a:pt x="66" y="165"/>
                      <a:pt x="63" y="161"/>
                      <a:pt x="61" y="156"/>
                    </a:cubicBezTo>
                    <a:cubicBezTo>
                      <a:pt x="59" y="152"/>
                      <a:pt x="57" y="146"/>
                      <a:pt x="56" y="141"/>
                    </a:cubicBezTo>
                    <a:cubicBezTo>
                      <a:pt x="49" y="151"/>
                      <a:pt x="43" y="162"/>
                      <a:pt x="37" y="174"/>
                    </a:cubicBezTo>
                    <a:cubicBezTo>
                      <a:pt x="31" y="185"/>
                      <a:pt x="26" y="197"/>
                      <a:pt x="21" y="209"/>
                    </a:cubicBezTo>
                    <a:cubicBezTo>
                      <a:pt x="17" y="221"/>
                      <a:pt x="12" y="233"/>
                      <a:pt x="9" y="246"/>
                    </a:cubicBezTo>
                    <a:cubicBezTo>
                      <a:pt x="5" y="259"/>
                      <a:pt x="2" y="272"/>
                      <a:pt x="0" y="285"/>
                    </a:cubicBezTo>
                    <a:cubicBezTo>
                      <a:pt x="69" y="295"/>
                      <a:pt x="69" y="295"/>
                      <a:pt x="69" y="295"/>
                    </a:cubicBezTo>
                    <a:cubicBezTo>
                      <a:pt x="81" y="297"/>
                      <a:pt x="81" y="297"/>
                      <a:pt x="81" y="297"/>
                    </a:cubicBezTo>
                    <a:cubicBezTo>
                      <a:pt x="80" y="298"/>
                      <a:pt x="80" y="299"/>
                      <a:pt x="79" y="300"/>
                    </a:cubicBezTo>
                    <a:cubicBezTo>
                      <a:pt x="78" y="301"/>
                      <a:pt x="78" y="302"/>
                      <a:pt x="77" y="303"/>
                    </a:cubicBezTo>
                    <a:cubicBezTo>
                      <a:pt x="77" y="304"/>
                      <a:pt x="76" y="305"/>
                      <a:pt x="75" y="306"/>
                    </a:cubicBezTo>
                    <a:cubicBezTo>
                      <a:pt x="75" y="307"/>
                      <a:pt x="74" y="308"/>
                      <a:pt x="74" y="310"/>
                    </a:cubicBezTo>
                    <a:cubicBezTo>
                      <a:pt x="73" y="311"/>
                      <a:pt x="73" y="312"/>
                      <a:pt x="72" y="313"/>
                    </a:cubicBezTo>
                    <a:cubicBezTo>
                      <a:pt x="72" y="315"/>
                      <a:pt x="72" y="316"/>
                      <a:pt x="71" y="317"/>
                    </a:cubicBezTo>
                    <a:cubicBezTo>
                      <a:pt x="71" y="318"/>
                      <a:pt x="71" y="320"/>
                      <a:pt x="70" y="321"/>
                    </a:cubicBezTo>
                    <a:cubicBezTo>
                      <a:pt x="70" y="322"/>
                      <a:pt x="70" y="324"/>
                      <a:pt x="69" y="325"/>
                    </a:cubicBezTo>
                    <a:cubicBezTo>
                      <a:pt x="68" y="333"/>
                      <a:pt x="68" y="340"/>
                      <a:pt x="69" y="347"/>
                    </a:cubicBezTo>
                    <a:cubicBezTo>
                      <a:pt x="70" y="353"/>
                      <a:pt x="72" y="360"/>
                      <a:pt x="75" y="365"/>
                    </a:cubicBezTo>
                    <a:cubicBezTo>
                      <a:pt x="78" y="371"/>
                      <a:pt x="82" y="375"/>
                      <a:pt x="86" y="379"/>
                    </a:cubicBezTo>
                    <a:cubicBezTo>
                      <a:pt x="90" y="383"/>
                      <a:pt x="96" y="385"/>
                      <a:pt x="101" y="386"/>
                    </a:cubicBezTo>
                    <a:cubicBezTo>
                      <a:pt x="107" y="387"/>
                      <a:pt x="113" y="386"/>
                      <a:pt x="118" y="384"/>
                    </a:cubicBezTo>
                    <a:cubicBezTo>
                      <a:pt x="124" y="382"/>
                      <a:pt x="129" y="379"/>
                      <a:pt x="133" y="375"/>
                    </a:cubicBezTo>
                    <a:cubicBezTo>
                      <a:pt x="138" y="370"/>
                      <a:pt x="142" y="365"/>
                      <a:pt x="145" y="359"/>
                    </a:cubicBezTo>
                    <a:cubicBezTo>
                      <a:pt x="149" y="352"/>
                      <a:pt x="151" y="345"/>
                      <a:pt x="152" y="338"/>
                    </a:cubicBezTo>
                    <a:cubicBezTo>
                      <a:pt x="152" y="336"/>
                      <a:pt x="153" y="335"/>
                      <a:pt x="153" y="333"/>
                    </a:cubicBezTo>
                    <a:cubicBezTo>
                      <a:pt x="153" y="332"/>
                      <a:pt x="153" y="331"/>
                      <a:pt x="153" y="329"/>
                    </a:cubicBezTo>
                    <a:cubicBezTo>
                      <a:pt x="153" y="328"/>
                      <a:pt x="153" y="326"/>
                      <a:pt x="153" y="325"/>
                    </a:cubicBezTo>
                    <a:cubicBezTo>
                      <a:pt x="153" y="324"/>
                      <a:pt x="153" y="322"/>
                      <a:pt x="153" y="321"/>
                    </a:cubicBezTo>
                    <a:cubicBezTo>
                      <a:pt x="153" y="320"/>
                      <a:pt x="153" y="318"/>
                      <a:pt x="153" y="317"/>
                    </a:cubicBezTo>
                    <a:cubicBezTo>
                      <a:pt x="152" y="316"/>
                      <a:pt x="152" y="315"/>
                      <a:pt x="152" y="313"/>
                    </a:cubicBezTo>
                    <a:cubicBezTo>
                      <a:pt x="152" y="312"/>
                      <a:pt x="151" y="311"/>
                      <a:pt x="151" y="310"/>
                    </a:cubicBezTo>
                    <a:cubicBezTo>
                      <a:pt x="151" y="309"/>
                      <a:pt x="151" y="307"/>
                      <a:pt x="150" y="306"/>
                    </a:cubicBezTo>
                    <a:cubicBezTo>
                      <a:pt x="163" y="308"/>
                      <a:pt x="163" y="308"/>
                      <a:pt x="163" y="308"/>
                    </a:cubicBezTo>
                    <a:cubicBezTo>
                      <a:pt x="232" y="318"/>
                      <a:pt x="232" y="318"/>
                      <a:pt x="232" y="318"/>
                    </a:cubicBezTo>
                    <a:cubicBezTo>
                      <a:pt x="245" y="237"/>
                      <a:pt x="245" y="237"/>
                      <a:pt x="245" y="237"/>
                    </a:cubicBezTo>
                    <a:cubicBezTo>
                      <a:pt x="243" y="238"/>
                      <a:pt x="242" y="238"/>
                      <a:pt x="241" y="238"/>
                    </a:cubicBezTo>
                    <a:cubicBezTo>
                      <a:pt x="240" y="238"/>
                      <a:pt x="238" y="238"/>
                      <a:pt x="237" y="238"/>
                    </a:cubicBezTo>
                    <a:cubicBezTo>
                      <a:pt x="236" y="238"/>
                      <a:pt x="235" y="238"/>
                      <a:pt x="233" y="238"/>
                    </a:cubicBezTo>
                    <a:cubicBezTo>
                      <a:pt x="232" y="238"/>
                      <a:pt x="231" y="238"/>
                      <a:pt x="230" y="238"/>
                    </a:cubicBezTo>
                    <a:cubicBezTo>
                      <a:pt x="222" y="237"/>
                      <a:pt x="215" y="234"/>
                      <a:pt x="209" y="230"/>
                    </a:cubicBezTo>
                    <a:cubicBezTo>
                      <a:pt x="203" y="226"/>
                      <a:pt x="198" y="220"/>
                      <a:pt x="194" y="213"/>
                    </a:cubicBezTo>
                    <a:cubicBezTo>
                      <a:pt x="190" y="207"/>
                      <a:pt x="187" y="199"/>
                      <a:pt x="186" y="190"/>
                    </a:cubicBezTo>
                    <a:cubicBezTo>
                      <a:pt x="184" y="182"/>
                      <a:pt x="184" y="172"/>
                      <a:pt x="186" y="163"/>
                    </a:cubicBezTo>
                    <a:cubicBezTo>
                      <a:pt x="187" y="153"/>
                      <a:pt x="191" y="144"/>
                      <a:pt x="195" y="136"/>
                    </a:cubicBezTo>
                    <a:cubicBezTo>
                      <a:pt x="199" y="128"/>
                      <a:pt x="204" y="121"/>
                      <a:pt x="210" y="115"/>
                    </a:cubicBezTo>
                    <a:cubicBezTo>
                      <a:pt x="216" y="109"/>
                      <a:pt x="223" y="104"/>
                      <a:pt x="230" y="101"/>
                    </a:cubicBezTo>
                    <a:cubicBezTo>
                      <a:pt x="237" y="98"/>
                      <a:pt x="245" y="96"/>
                      <a:pt x="253" y="97"/>
                    </a:cubicBezTo>
                    <a:cubicBezTo>
                      <a:pt x="254" y="97"/>
                      <a:pt x="255" y="97"/>
                      <a:pt x="256" y="97"/>
                    </a:cubicBezTo>
                    <a:cubicBezTo>
                      <a:pt x="258" y="97"/>
                      <a:pt x="259" y="98"/>
                      <a:pt x="260" y="98"/>
                    </a:cubicBezTo>
                    <a:cubicBezTo>
                      <a:pt x="261" y="98"/>
                      <a:pt x="262" y="99"/>
                      <a:pt x="264" y="99"/>
                    </a:cubicBezTo>
                    <a:cubicBezTo>
                      <a:pt x="265" y="99"/>
                      <a:pt x="266" y="100"/>
                      <a:pt x="267" y="100"/>
                    </a:cubicBezTo>
                    <a:lnTo>
                      <a:pt x="283" y="0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0" name="íṣ1ídè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7041000" y="3428326"/>
                <a:ext cx="2088847" cy="2319818"/>
              </a:xfrm>
              <a:custGeom>
                <a:avLst/>
                <a:gdLst>
                  <a:gd name="T0" fmla="*/ 29 w 316"/>
                  <a:gd name="T1" fmla="*/ 42 h 354"/>
                  <a:gd name="T2" fmla="*/ 33 w 316"/>
                  <a:gd name="T3" fmla="*/ 121 h 354"/>
                  <a:gd name="T4" fmla="*/ 28 w 316"/>
                  <a:gd name="T5" fmla="*/ 166 h 354"/>
                  <a:gd name="T6" fmla="*/ 7 w 316"/>
                  <a:gd name="T7" fmla="*/ 195 h 354"/>
                  <a:gd name="T8" fmla="*/ 1 w 316"/>
                  <a:gd name="T9" fmla="*/ 240 h 354"/>
                  <a:gd name="T10" fmla="*/ 21 w 316"/>
                  <a:gd name="T11" fmla="*/ 282 h 354"/>
                  <a:gd name="T12" fmla="*/ 53 w 316"/>
                  <a:gd name="T13" fmla="*/ 293 h 354"/>
                  <a:gd name="T14" fmla="*/ 80 w 316"/>
                  <a:gd name="T15" fmla="*/ 278 h 354"/>
                  <a:gd name="T16" fmla="*/ 115 w 316"/>
                  <a:gd name="T17" fmla="*/ 294 h 354"/>
                  <a:gd name="T18" fmla="*/ 177 w 316"/>
                  <a:gd name="T19" fmla="*/ 340 h 354"/>
                  <a:gd name="T20" fmla="*/ 229 w 316"/>
                  <a:gd name="T21" fmla="*/ 257 h 354"/>
                  <a:gd name="T22" fmla="*/ 234 w 316"/>
                  <a:gd name="T23" fmla="*/ 242 h 354"/>
                  <a:gd name="T24" fmla="*/ 239 w 316"/>
                  <a:gd name="T25" fmla="*/ 248 h 354"/>
                  <a:gd name="T26" fmla="*/ 246 w 316"/>
                  <a:gd name="T27" fmla="*/ 254 h 354"/>
                  <a:gd name="T28" fmla="*/ 254 w 316"/>
                  <a:gd name="T29" fmla="*/ 258 h 354"/>
                  <a:gd name="T30" fmla="*/ 278 w 316"/>
                  <a:gd name="T31" fmla="*/ 259 h 354"/>
                  <a:gd name="T32" fmla="*/ 308 w 316"/>
                  <a:gd name="T33" fmla="*/ 233 h 354"/>
                  <a:gd name="T34" fmla="*/ 315 w 316"/>
                  <a:gd name="T35" fmla="*/ 188 h 354"/>
                  <a:gd name="T36" fmla="*/ 295 w 316"/>
                  <a:gd name="T37" fmla="*/ 152 h 354"/>
                  <a:gd name="T38" fmla="*/ 273 w 316"/>
                  <a:gd name="T39" fmla="*/ 144 h 354"/>
                  <a:gd name="T40" fmla="*/ 264 w 316"/>
                  <a:gd name="T41" fmla="*/ 144 h 354"/>
                  <a:gd name="T42" fmla="*/ 256 w 316"/>
                  <a:gd name="T43" fmla="*/ 147 h 354"/>
                  <a:gd name="T44" fmla="*/ 249 w 316"/>
                  <a:gd name="T45" fmla="*/ 150 h 354"/>
                  <a:gd name="T46" fmla="*/ 249 w 316"/>
                  <a:gd name="T47" fmla="*/ 135 h 354"/>
                  <a:gd name="T48" fmla="*/ 200 w 316"/>
                  <a:gd name="T49" fmla="*/ 25 h 354"/>
                  <a:gd name="T50" fmla="*/ 200 w 316"/>
                  <a:gd name="T51" fmla="*/ 33 h 354"/>
                  <a:gd name="T52" fmla="*/ 199 w 316"/>
                  <a:gd name="T53" fmla="*/ 41 h 354"/>
                  <a:gd name="T54" fmla="*/ 175 w 316"/>
                  <a:gd name="T55" fmla="*/ 88 h 354"/>
                  <a:gd name="T56" fmla="*/ 135 w 316"/>
                  <a:gd name="T57" fmla="*/ 102 h 354"/>
                  <a:gd name="T58" fmla="*/ 102 w 316"/>
                  <a:gd name="T59" fmla="*/ 76 h 354"/>
                  <a:gd name="T60" fmla="*/ 95 w 316"/>
                  <a:gd name="T61" fmla="*/ 26 h 354"/>
                  <a:gd name="T62" fmla="*/ 97 w 316"/>
                  <a:gd name="T63" fmla="*/ 18 h 354"/>
                  <a:gd name="T64" fmla="*/ 99 w 316"/>
                  <a:gd name="T65" fmla="*/ 1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16" h="354">
                    <a:moveTo>
                      <a:pt x="33" y="0"/>
                    </a:moveTo>
                    <a:cubicBezTo>
                      <a:pt x="31" y="14"/>
                      <a:pt x="30" y="28"/>
                      <a:pt x="29" y="42"/>
                    </a:cubicBezTo>
                    <a:cubicBezTo>
                      <a:pt x="29" y="55"/>
                      <a:pt x="29" y="69"/>
                      <a:pt x="29" y="82"/>
                    </a:cubicBezTo>
                    <a:cubicBezTo>
                      <a:pt x="30" y="95"/>
                      <a:pt x="31" y="109"/>
                      <a:pt x="33" y="121"/>
                    </a:cubicBezTo>
                    <a:cubicBezTo>
                      <a:pt x="35" y="134"/>
                      <a:pt x="38" y="147"/>
                      <a:pt x="41" y="159"/>
                    </a:cubicBezTo>
                    <a:cubicBezTo>
                      <a:pt x="36" y="161"/>
                      <a:pt x="32" y="163"/>
                      <a:pt x="28" y="166"/>
                    </a:cubicBezTo>
                    <a:cubicBezTo>
                      <a:pt x="23" y="170"/>
                      <a:pt x="19" y="174"/>
                      <a:pt x="16" y="179"/>
                    </a:cubicBezTo>
                    <a:cubicBezTo>
                      <a:pt x="13" y="183"/>
                      <a:pt x="10" y="189"/>
                      <a:pt x="7" y="195"/>
                    </a:cubicBezTo>
                    <a:cubicBezTo>
                      <a:pt x="5" y="200"/>
                      <a:pt x="3" y="207"/>
                      <a:pt x="2" y="214"/>
                    </a:cubicBezTo>
                    <a:cubicBezTo>
                      <a:pt x="0" y="223"/>
                      <a:pt x="0" y="232"/>
                      <a:pt x="1" y="240"/>
                    </a:cubicBezTo>
                    <a:cubicBezTo>
                      <a:pt x="2" y="249"/>
                      <a:pt x="5" y="257"/>
                      <a:pt x="8" y="264"/>
                    </a:cubicBezTo>
                    <a:cubicBezTo>
                      <a:pt x="11" y="271"/>
                      <a:pt x="16" y="277"/>
                      <a:pt x="21" y="282"/>
                    </a:cubicBezTo>
                    <a:cubicBezTo>
                      <a:pt x="26" y="287"/>
                      <a:pt x="32" y="290"/>
                      <a:pt x="39" y="292"/>
                    </a:cubicBezTo>
                    <a:cubicBezTo>
                      <a:pt x="44" y="293"/>
                      <a:pt x="48" y="293"/>
                      <a:pt x="53" y="293"/>
                    </a:cubicBezTo>
                    <a:cubicBezTo>
                      <a:pt x="58" y="292"/>
                      <a:pt x="63" y="290"/>
                      <a:pt x="67" y="288"/>
                    </a:cubicBezTo>
                    <a:cubicBezTo>
                      <a:pt x="72" y="286"/>
                      <a:pt x="76" y="282"/>
                      <a:pt x="80" y="278"/>
                    </a:cubicBezTo>
                    <a:cubicBezTo>
                      <a:pt x="84" y="274"/>
                      <a:pt x="87" y="270"/>
                      <a:pt x="90" y="264"/>
                    </a:cubicBezTo>
                    <a:cubicBezTo>
                      <a:pt x="98" y="275"/>
                      <a:pt x="106" y="285"/>
                      <a:pt x="115" y="294"/>
                    </a:cubicBezTo>
                    <a:cubicBezTo>
                      <a:pt x="124" y="303"/>
                      <a:pt x="134" y="312"/>
                      <a:pt x="144" y="319"/>
                    </a:cubicBezTo>
                    <a:cubicBezTo>
                      <a:pt x="154" y="327"/>
                      <a:pt x="165" y="334"/>
                      <a:pt x="177" y="340"/>
                    </a:cubicBezTo>
                    <a:cubicBezTo>
                      <a:pt x="188" y="346"/>
                      <a:pt x="200" y="351"/>
                      <a:pt x="213" y="354"/>
                    </a:cubicBezTo>
                    <a:cubicBezTo>
                      <a:pt x="229" y="257"/>
                      <a:pt x="229" y="257"/>
                      <a:pt x="229" y="257"/>
                    </a:cubicBezTo>
                    <a:cubicBezTo>
                      <a:pt x="232" y="239"/>
                      <a:pt x="232" y="239"/>
                      <a:pt x="232" y="239"/>
                    </a:cubicBezTo>
                    <a:cubicBezTo>
                      <a:pt x="233" y="240"/>
                      <a:pt x="233" y="241"/>
                      <a:pt x="234" y="242"/>
                    </a:cubicBezTo>
                    <a:cubicBezTo>
                      <a:pt x="235" y="243"/>
                      <a:pt x="236" y="245"/>
                      <a:pt x="237" y="245"/>
                    </a:cubicBezTo>
                    <a:cubicBezTo>
                      <a:pt x="237" y="246"/>
                      <a:pt x="238" y="247"/>
                      <a:pt x="239" y="248"/>
                    </a:cubicBezTo>
                    <a:cubicBezTo>
                      <a:pt x="240" y="249"/>
                      <a:pt x="241" y="250"/>
                      <a:pt x="242" y="251"/>
                    </a:cubicBezTo>
                    <a:cubicBezTo>
                      <a:pt x="243" y="252"/>
                      <a:pt x="244" y="253"/>
                      <a:pt x="246" y="254"/>
                    </a:cubicBezTo>
                    <a:cubicBezTo>
                      <a:pt x="247" y="255"/>
                      <a:pt x="248" y="256"/>
                      <a:pt x="250" y="256"/>
                    </a:cubicBezTo>
                    <a:cubicBezTo>
                      <a:pt x="251" y="257"/>
                      <a:pt x="253" y="258"/>
                      <a:pt x="254" y="258"/>
                    </a:cubicBezTo>
                    <a:cubicBezTo>
                      <a:pt x="256" y="259"/>
                      <a:pt x="257" y="259"/>
                      <a:pt x="259" y="260"/>
                    </a:cubicBezTo>
                    <a:cubicBezTo>
                      <a:pt x="265" y="261"/>
                      <a:pt x="272" y="261"/>
                      <a:pt x="278" y="259"/>
                    </a:cubicBezTo>
                    <a:cubicBezTo>
                      <a:pt x="284" y="257"/>
                      <a:pt x="289" y="254"/>
                      <a:pt x="294" y="250"/>
                    </a:cubicBezTo>
                    <a:cubicBezTo>
                      <a:pt x="300" y="246"/>
                      <a:pt x="304" y="240"/>
                      <a:pt x="308" y="233"/>
                    </a:cubicBezTo>
                    <a:cubicBezTo>
                      <a:pt x="311" y="227"/>
                      <a:pt x="314" y="219"/>
                      <a:pt x="315" y="211"/>
                    </a:cubicBezTo>
                    <a:cubicBezTo>
                      <a:pt x="316" y="203"/>
                      <a:pt x="316" y="195"/>
                      <a:pt x="315" y="188"/>
                    </a:cubicBezTo>
                    <a:cubicBezTo>
                      <a:pt x="314" y="180"/>
                      <a:pt x="311" y="173"/>
                      <a:pt x="308" y="167"/>
                    </a:cubicBezTo>
                    <a:cubicBezTo>
                      <a:pt x="304" y="161"/>
                      <a:pt x="300" y="156"/>
                      <a:pt x="295" y="152"/>
                    </a:cubicBezTo>
                    <a:cubicBezTo>
                      <a:pt x="290" y="148"/>
                      <a:pt x="284" y="145"/>
                      <a:pt x="278" y="144"/>
                    </a:cubicBezTo>
                    <a:cubicBezTo>
                      <a:pt x="276" y="144"/>
                      <a:pt x="275" y="144"/>
                      <a:pt x="273" y="144"/>
                    </a:cubicBezTo>
                    <a:cubicBezTo>
                      <a:pt x="271" y="143"/>
                      <a:pt x="270" y="144"/>
                      <a:pt x="268" y="144"/>
                    </a:cubicBezTo>
                    <a:cubicBezTo>
                      <a:pt x="267" y="144"/>
                      <a:pt x="265" y="144"/>
                      <a:pt x="264" y="144"/>
                    </a:cubicBezTo>
                    <a:cubicBezTo>
                      <a:pt x="262" y="145"/>
                      <a:pt x="260" y="145"/>
                      <a:pt x="259" y="146"/>
                    </a:cubicBezTo>
                    <a:cubicBezTo>
                      <a:pt x="258" y="146"/>
                      <a:pt x="257" y="146"/>
                      <a:pt x="256" y="147"/>
                    </a:cubicBezTo>
                    <a:cubicBezTo>
                      <a:pt x="254" y="147"/>
                      <a:pt x="253" y="148"/>
                      <a:pt x="252" y="148"/>
                    </a:cubicBezTo>
                    <a:cubicBezTo>
                      <a:pt x="251" y="149"/>
                      <a:pt x="250" y="150"/>
                      <a:pt x="249" y="150"/>
                    </a:cubicBezTo>
                    <a:cubicBezTo>
                      <a:pt x="248" y="151"/>
                      <a:pt x="247" y="152"/>
                      <a:pt x="246" y="153"/>
                    </a:cubicBezTo>
                    <a:cubicBezTo>
                      <a:pt x="249" y="135"/>
                      <a:pt x="249" y="135"/>
                      <a:pt x="249" y="135"/>
                    </a:cubicBezTo>
                    <a:cubicBezTo>
                      <a:pt x="265" y="34"/>
                      <a:pt x="265" y="34"/>
                      <a:pt x="265" y="34"/>
                    </a:cubicBezTo>
                    <a:cubicBezTo>
                      <a:pt x="200" y="25"/>
                      <a:pt x="200" y="25"/>
                      <a:pt x="200" y="25"/>
                    </a:cubicBezTo>
                    <a:cubicBezTo>
                      <a:pt x="200" y="26"/>
                      <a:pt x="200" y="27"/>
                      <a:pt x="200" y="29"/>
                    </a:cubicBezTo>
                    <a:cubicBezTo>
                      <a:pt x="200" y="30"/>
                      <a:pt x="200" y="32"/>
                      <a:pt x="200" y="33"/>
                    </a:cubicBezTo>
                    <a:cubicBezTo>
                      <a:pt x="200" y="34"/>
                      <a:pt x="200" y="36"/>
                      <a:pt x="200" y="37"/>
                    </a:cubicBezTo>
                    <a:cubicBezTo>
                      <a:pt x="200" y="39"/>
                      <a:pt x="199" y="40"/>
                      <a:pt x="199" y="41"/>
                    </a:cubicBezTo>
                    <a:cubicBezTo>
                      <a:pt x="198" y="51"/>
                      <a:pt x="195" y="60"/>
                      <a:pt x="190" y="68"/>
                    </a:cubicBezTo>
                    <a:cubicBezTo>
                      <a:pt x="186" y="76"/>
                      <a:pt x="181" y="83"/>
                      <a:pt x="175" y="88"/>
                    </a:cubicBezTo>
                    <a:cubicBezTo>
                      <a:pt x="170" y="93"/>
                      <a:pt x="163" y="98"/>
                      <a:pt x="156" y="100"/>
                    </a:cubicBezTo>
                    <a:cubicBezTo>
                      <a:pt x="149" y="102"/>
                      <a:pt x="142" y="103"/>
                      <a:pt x="135" y="102"/>
                    </a:cubicBezTo>
                    <a:cubicBezTo>
                      <a:pt x="128" y="101"/>
                      <a:pt x="121" y="97"/>
                      <a:pt x="116" y="93"/>
                    </a:cubicBezTo>
                    <a:cubicBezTo>
                      <a:pt x="110" y="88"/>
                      <a:pt x="106" y="82"/>
                      <a:pt x="102" y="76"/>
                    </a:cubicBezTo>
                    <a:cubicBezTo>
                      <a:pt x="99" y="69"/>
                      <a:pt x="96" y="61"/>
                      <a:pt x="95" y="52"/>
                    </a:cubicBezTo>
                    <a:cubicBezTo>
                      <a:pt x="94" y="44"/>
                      <a:pt x="94" y="35"/>
                      <a:pt x="95" y="26"/>
                    </a:cubicBezTo>
                    <a:cubicBezTo>
                      <a:pt x="96" y="24"/>
                      <a:pt x="96" y="23"/>
                      <a:pt x="96" y="22"/>
                    </a:cubicBezTo>
                    <a:cubicBezTo>
                      <a:pt x="96" y="20"/>
                      <a:pt x="97" y="19"/>
                      <a:pt x="97" y="18"/>
                    </a:cubicBezTo>
                    <a:cubicBezTo>
                      <a:pt x="97" y="16"/>
                      <a:pt x="98" y="15"/>
                      <a:pt x="98" y="14"/>
                    </a:cubicBezTo>
                    <a:cubicBezTo>
                      <a:pt x="99" y="13"/>
                      <a:pt x="99" y="11"/>
                      <a:pt x="99" y="10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1" name="íṧlîḋè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8671230" y="1433779"/>
                <a:ext cx="2328091" cy="2431064"/>
              </a:xfrm>
              <a:custGeom>
                <a:avLst/>
                <a:gdLst>
                  <a:gd name="T0" fmla="*/ 271 w 352"/>
                  <a:gd name="T1" fmla="*/ 4 h 371"/>
                  <a:gd name="T2" fmla="*/ 233 w 352"/>
                  <a:gd name="T3" fmla="*/ 36 h 371"/>
                  <a:gd name="T4" fmla="*/ 193 w 352"/>
                  <a:gd name="T5" fmla="*/ 41 h 371"/>
                  <a:gd name="T6" fmla="*/ 132 w 352"/>
                  <a:gd name="T7" fmla="*/ 18 h 371"/>
                  <a:gd name="T8" fmla="*/ 82 w 352"/>
                  <a:gd name="T9" fmla="*/ 119 h 371"/>
                  <a:gd name="T10" fmla="*/ 77 w 352"/>
                  <a:gd name="T11" fmla="*/ 134 h 371"/>
                  <a:gd name="T12" fmla="*/ 71 w 352"/>
                  <a:gd name="T13" fmla="*/ 130 h 371"/>
                  <a:gd name="T14" fmla="*/ 65 w 352"/>
                  <a:gd name="T15" fmla="*/ 127 h 371"/>
                  <a:gd name="T16" fmla="*/ 58 w 352"/>
                  <a:gd name="T17" fmla="*/ 125 h 371"/>
                  <a:gd name="T18" fmla="*/ 36 w 352"/>
                  <a:gd name="T19" fmla="*/ 127 h 371"/>
                  <a:gd name="T20" fmla="*/ 8 w 352"/>
                  <a:gd name="T21" fmla="*/ 155 h 371"/>
                  <a:gd name="T22" fmla="*/ 1 w 352"/>
                  <a:gd name="T23" fmla="*/ 199 h 371"/>
                  <a:gd name="T24" fmla="*/ 19 w 352"/>
                  <a:gd name="T25" fmla="*/ 231 h 371"/>
                  <a:gd name="T26" fmla="*/ 40 w 352"/>
                  <a:gd name="T27" fmla="*/ 237 h 371"/>
                  <a:gd name="T28" fmla="*/ 47 w 352"/>
                  <a:gd name="T29" fmla="*/ 236 h 371"/>
                  <a:gd name="T30" fmla="*/ 54 w 352"/>
                  <a:gd name="T31" fmla="*/ 234 h 371"/>
                  <a:gd name="T32" fmla="*/ 61 w 352"/>
                  <a:gd name="T33" fmla="*/ 231 h 371"/>
                  <a:gd name="T34" fmla="*/ 61 w 352"/>
                  <a:gd name="T35" fmla="*/ 246 h 371"/>
                  <a:gd name="T36" fmla="*/ 126 w 352"/>
                  <a:gd name="T37" fmla="*/ 343 h 371"/>
                  <a:gd name="T38" fmla="*/ 126 w 352"/>
                  <a:gd name="T39" fmla="*/ 333 h 371"/>
                  <a:gd name="T40" fmla="*/ 127 w 352"/>
                  <a:gd name="T41" fmla="*/ 323 h 371"/>
                  <a:gd name="T42" fmla="*/ 153 w 352"/>
                  <a:gd name="T43" fmla="*/ 273 h 371"/>
                  <a:gd name="T44" fmla="*/ 201 w 352"/>
                  <a:gd name="T45" fmla="*/ 256 h 371"/>
                  <a:gd name="T46" fmla="*/ 242 w 352"/>
                  <a:gd name="T47" fmla="*/ 283 h 371"/>
                  <a:gd name="T48" fmla="*/ 253 w 352"/>
                  <a:gd name="T49" fmla="*/ 340 h 371"/>
                  <a:gd name="T50" fmla="*/ 251 w 352"/>
                  <a:gd name="T51" fmla="*/ 350 h 371"/>
                  <a:gd name="T52" fmla="*/ 247 w 352"/>
                  <a:gd name="T53" fmla="*/ 360 h 371"/>
                  <a:gd name="T54" fmla="*/ 332 w 352"/>
                  <a:gd name="T55" fmla="*/ 310 h 371"/>
                  <a:gd name="T56" fmla="*/ 314 w 352"/>
                  <a:gd name="T57" fmla="*/ 198 h 371"/>
                  <a:gd name="T58" fmla="*/ 313 w 352"/>
                  <a:gd name="T59" fmla="*/ 139 h 371"/>
                  <a:gd name="T60" fmla="*/ 343 w 352"/>
                  <a:gd name="T61" fmla="*/ 103 h 371"/>
                  <a:gd name="T62" fmla="*/ 349 w 352"/>
                  <a:gd name="T63" fmla="*/ 48 h 371"/>
                  <a:gd name="T64" fmla="*/ 320 w 352"/>
                  <a:gd name="T65" fmla="*/ 6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2" h="371">
                    <a:moveTo>
                      <a:pt x="295" y="0"/>
                    </a:moveTo>
                    <a:cubicBezTo>
                      <a:pt x="286" y="0"/>
                      <a:pt x="278" y="1"/>
                      <a:pt x="271" y="4"/>
                    </a:cubicBezTo>
                    <a:cubicBezTo>
                      <a:pt x="263" y="7"/>
                      <a:pt x="256" y="11"/>
                      <a:pt x="250" y="17"/>
                    </a:cubicBezTo>
                    <a:cubicBezTo>
                      <a:pt x="243" y="22"/>
                      <a:pt x="237" y="29"/>
                      <a:pt x="233" y="36"/>
                    </a:cubicBezTo>
                    <a:cubicBezTo>
                      <a:pt x="228" y="43"/>
                      <a:pt x="224" y="51"/>
                      <a:pt x="221" y="60"/>
                    </a:cubicBezTo>
                    <a:cubicBezTo>
                      <a:pt x="212" y="53"/>
                      <a:pt x="203" y="47"/>
                      <a:pt x="193" y="41"/>
                    </a:cubicBezTo>
                    <a:cubicBezTo>
                      <a:pt x="184" y="36"/>
                      <a:pt x="174" y="31"/>
                      <a:pt x="163" y="27"/>
                    </a:cubicBezTo>
                    <a:cubicBezTo>
                      <a:pt x="153" y="23"/>
                      <a:pt x="143" y="20"/>
                      <a:pt x="132" y="18"/>
                    </a:cubicBezTo>
                    <a:cubicBezTo>
                      <a:pt x="121" y="15"/>
                      <a:pt x="110" y="14"/>
                      <a:pt x="99" y="13"/>
                    </a:cubicBezTo>
                    <a:cubicBezTo>
                      <a:pt x="82" y="119"/>
                      <a:pt x="82" y="119"/>
                      <a:pt x="82" y="119"/>
                    </a:cubicBezTo>
                    <a:cubicBezTo>
                      <a:pt x="79" y="136"/>
                      <a:pt x="79" y="136"/>
                      <a:pt x="79" y="136"/>
                    </a:cubicBezTo>
                    <a:cubicBezTo>
                      <a:pt x="78" y="135"/>
                      <a:pt x="77" y="135"/>
                      <a:pt x="77" y="134"/>
                    </a:cubicBezTo>
                    <a:cubicBezTo>
                      <a:pt x="76" y="133"/>
                      <a:pt x="75" y="132"/>
                      <a:pt x="74" y="132"/>
                    </a:cubicBezTo>
                    <a:cubicBezTo>
                      <a:pt x="73" y="131"/>
                      <a:pt x="72" y="130"/>
                      <a:pt x="71" y="130"/>
                    </a:cubicBezTo>
                    <a:cubicBezTo>
                      <a:pt x="70" y="129"/>
                      <a:pt x="69" y="129"/>
                      <a:pt x="69" y="128"/>
                    </a:cubicBezTo>
                    <a:cubicBezTo>
                      <a:pt x="67" y="128"/>
                      <a:pt x="66" y="127"/>
                      <a:pt x="65" y="127"/>
                    </a:cubicBezTo>
                    <a:cubicBezTo>
                      <a:pt x="64" y="126"/>
                      <a:pt x="63" y="126"/>
                      <a:pt x="62" y="125"/>
                    </a:cubicBezTo>
                    <a:cubicBezTo>
                      <a:pt x="61" y="125"/>
                      <a:pt x="59" y="125"/>
                      <a:pt x="58" y="125"/>
                    </a:cubicBezTo>
                    <a:cubicBezTo>
                      <a:pt x="57" y="124"/>
                      <a:pt x="56" y="124"/>
                      <a:pt x="54" y="124"/>
                    </a:cubicBezTo>
                    <a:cubicBezTo>
                      <a:pt x="48" y="124"/>
                      <a:pt x="42" y="125"/>
                      <a:pt x="36" y="127"/>
                    </a:cubicBezTo>
                    <a:cubicBezTo>
                      <a:pt x="30" y="130"/>
                      <a:pt x="25" y="134"/>
                      <a:pt x="20" y="138"/>
                    </a:cubicBezTo>
                    <a:cubicBezTo>
                      <a:pt x="15" y="143"/>
                      <a:pt x="11" y="149"/>
                      <a:pt x="8" y="155"/>
                    </a:cubicBezTo>
                    <a:cubicBezTo>
                      <a:pt x="5" y="162"/>
                      <a:pt x="2" y="169"/>
                      <a:pt x="1" y="177"/>
                    </a:cubicBezTo>
                    <a:cubicBezTo>
                      <a:pt x="0" y="184"/>
                      <a:pt x="0" y="192"/>
                      <a:pt x="1" y="199"/>
                    </a:cubicBezTo>
                    <a:cubicBezTo>
                      <a:pt x="2" y="205"/>
                      <a:pt x="4" y="212"/>
                      <a:pt x="7" y="217"/>
                    </a:cubicBezTo>
                    <a:cubicBezTo>
                      <a:pt x="11" y="223"/>
                      <a:pt x="15" y="227"/>
                      <a:pt x="19" y="231"/>
                    </a:cubicBezTo>
                    <a:cubicBezTo>
                      <a:pt x="24" y="234"/>
                      <a:pt x="30" y="236"/>
                      <a:pt x="36" y="237"/>
                    </a:cubicBezTo>
                    <a:cubicBezTo>
                      <a:pt x="37" y="237"/>
                      <a:pt x="39" y="237"/>
                      <a:pt x="40" y="237"/>
                    </a:cubicBezTo>
                    <a:cubicBezTo>
                      <a:pt x="41" y="237"/>
                      <a:pt x="42" y="237"/>
                      <a:pt x="44" y="237"/>
                    </a:cubicBezTo>
                    <a:cubicBezTo>
                      <a:pt x="45" y="237"/>
                      <a:pt x="46" y="236"/>
                      <a:pt x="47" y="236"/>
                    </a:cubicBezTo>
                    <a:cubicBezTo>
                      <a:pt x="49" y="236"/>
                      <a:pt x="50" y="236"/>
                      <a:pt x="51" y="235"/>
                    </a:cubicBezTo>
                    <a:cubicBezTo>
                      <a:pt x="52" y="235"/>
                      <a:pt x="53" y="235"/>
                      <a:pt x="54" y="234"/>
                    </a:cubicBezTo>
                    <a:cubicBezTo>
                      <a:pt x="56" y="234"/>
                      <a:pt x="57" y="233"/>
                      <a:pt x="58" y="233"/>
                    </a:cubicBezTo>
                    <a:cubicBezTo>
                      <a:pt x="59" y="232"/>
                      <a:pt x="60" y="232"/>
                      <a:pt x="61" y="231"/>
                    </a:cubicBezTo>
                    <a:cubicBezTo>
                      <a:pt x="62" y="230"/>
                      <a:pt x="63" y="230"/>
                      <a:pt x="64" y="229"/>
                    </a:cubicBezTo>
                    <a:cubicBezTo>
                      <a:pt x="61" y="246"/>
                      <a:pt x="61" y="246"/>
                      <a:pt x="61" y="246"/>
                    </a:cubicBezTo>
                    <a:cubicBezTo>
                      <a:pt x="47" y="332"/>
                      <a:pt x="47" y="332"/>
                      <a:pt x="47" y="332"/>
                    </a:cubicBezTo>
                    <a:cubicBezTo>
                      <a:pt x="126" y="343"/>
                      <a:pt x="126" y="343"/>
                      <a:pt x="126" y="343"/>
                    </a:cubicBezTo>
                    <a:cubicBezTo>
                      <a:pt x="126" y="342"/>
                      <a:pt x="126" y="340"/>
                      <a:pt x="126" y="338"/>
                    </a:cubicBezTo>
                    <a:cubicBezTo>
                      <a:pt x="126" y="337"/>
                      <a:pt x="126" y="335"/>
                      <a:pt x="126" y="333"/>
                    </a:cubicBezTo>
                    <a:cubicBezTo>
                      <a:pt x="126" y="332"/>
                      <a:pt x="126" y="330"/>
                      <a:pt x="126" y="328"/>
                    </a:cubicBezTo>
                    <a:cubicBezTo>
                      <a:pt x="127" y="327"/>
                      <a:pt x="127" y="325"/>
                      <a:pt x="127" y="323"/>
                    </a:cubicBezTo>
                    <a:cubicBezTo>
                      <a:pt x="129" y="313"/>
                      <a:pt x="132" y="303"/>
                      <a:pt x="136" y="295"/>
                    </a:cubicBezTo>
                    <a:cubicBezTo>
                      <a:pt x="141" y="287"/>
                      <a:pt x="147" y="279"/>
                      <a:pt x="153" y="273"/>
                    </a:cubicBezTo>
                    <a:cubicBezTo>
                      <a:pt x="160" y="267"/>
                      <a:pt x="167" y="262"/>
                      <a:pt x="175" y="259"/>
                    </a:cubicBezTo>
                    <a:cubicBezTo>
                      <a:pt x="183" y="256"/>
                      <a:pt x="192" y="255"/>
                      <a:pt x="201" y="256"/>
                    </a:cubicBezTo>
                    <a:cubicBezTo>
                      <a:pt x="209" y="257"/>
                      <a:pt x="217" y="260"/>
                      <a:pt x="225" y="265"/>
                    </a:cubicBezTo>
                    <a:cubicBezTo>
                      <a:pt x="232" y="269"/>
                      <a:pt x="238" y="276"/>
                      <a:pt x="242" y="283"/>
                    </a:cubicBezTo>
                    <a:cubicBezTo>
                      <a:pt x="247" y="291"/>
                      <a:pt x="251" y="300"/>
                      <a:pt x="253" y="309"/>
                    </a:cubicBezTo>
                    <a:cubicBezTo>
                      <a:pt x="254" y="319"/>
                      <a:pt x="255" y="329"/>
                      <a:pt x="253" y="340"/>
                    </a:cubicBezTo>
                    <a:cubicBezTo>
                      <a:pt x="253" y="342"/>
                      <a:pt x="252" y="343"/>
                      <a:pt x="252" y="345"/>
                    </a:cubicBezTo>
                    <a:cubicBezTo>
                      <a:pt x="252" y="347"/>
                      <a:pt x="251" y="349"/>
                      <a:pt x="251" y="350"/>
                    </a:cubicBezTo>
                    <a:cubicBezTo>
                      <a:pt x="250" y="352"/>
                      <a:pt x="250" y="354"/>
                      <a:pt x="249" y="355"/>
                    </a:cubicBezTo>
                    <a:cubicBezTo>
                      <a:pt x="248" y="357"/>
                      <a:pt x="248" y="359"/>
                      <a:pt x="247" y="360"/>
                    </a:cubicBezTo>
                    <a:cubicBezTo>
                      <a:pt x="328" y="371"/>
                      <a:pt x="328" y="371"/>
                      <a:pt x="328" y="371"/>
                    </a:cubicBezTo>
                    <a:cubicBezTo>
                      <a:pt x="331" y="351"/>
                      <a:pt x="332" y="330"/>
                      <a:pt x="332" y="310"/>
                    </a:cubicBezTo>
                    <a:cubicBezTo>
                      <a:pt x="332" y="290"/>
                      <a:pt x="330" y="271"/>
                      <a:pt x="327" y="252"/>
                    </a:cubicBezTo>
                    <a:cubicBezTo>
                      <a:pt x="324" y="233"/>
                      <a:pt x="320" y="215"/>
                      <a:pt x="314" y="198"/>
                    </a:cubicBezTo>
                    <a:cubicBezTo>
                      <a:pt x="308" y="180"/>
                      <a:pt x="301" y="164"/>
                      <a:pt x="293" y="149"/>
                    </a:cubicBezTo>
                    <a:cubicBezTo>
                      <a:pt x="300" y="146"/>
                      <a:pt x="307" y="143"/>
                      <a:pt x="313" y="139"/>
                    </a:cubicBezTo>
                    <a:cubicBezTo>
                      <a:pt x="319" y="134"/>
                      <a:pt x="325" y="129"/>
                      <a:pt x="330" y="123"/>
                    </a:cubicBezTo>
                    <a:cubicBezTo>
                      <a:pt x="335" y="117"/>
                      <a:pt x="339" y="110"/>
                      <a:pt x="343" y="103"/>
                    </a:cubicBezTo>
                    <a:cubicBezTo>
                      <a:pt x="346" y="95"/>
                      <a:pt x="348" y="87"/>
                      <a:pt x="350" y="79"/>
                    </a:cubicBezTo>
                    <a:cubicBezTo>
                      <a:pt x="352" y="68"/>
                      <a:pt x="351" y="58"/>
                      <a:pt x="349" y="48"/>
                    </a:cubicBezTo>
                    <a:cubicBezTo>
                      <a:pt x="347" y="39"/>
                      <a:pt x="343" y="30"/>
                      <a:pt x="338" y="23"/>
                    </a:cubicBezTo>
                    <a:cubicBezTo>
                      <a:pt x="333" y="16"/>
                      <a:pt x="327" y="10"/>
                      <a:pt x="320" y="6"/>
                    </a:cubicBezTo>
                    <a:cubicBezTo>
                      <a:pt x="312" y="2"/>
                      <a:pt x="304" y="0"/>
                      <a:pt x="2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2" name="îšlïḍê"/>
              <p:cNvSpPr/>
              <p:nvPr>
                <p:custDataLst>
                  <p:tags r:id="rId27"/>
                </p:custDataLst>
              </p:nvPr>
            </p:nvSpPr>
            <p:spPr bwMode="auto">
              <a:xfrm>
                <a:off x="8527611" y="3166571"/>
                <a:ext cx="2202694" cy="2686277"/>
              </a:xfrm>
              <a:custGeom>
                <a:avLst/>
                <a:gdLst>
                  <a:gd name="T0" fmla="*/ 205 w 333"/>
                  <a:gd name="T1" fmla="*/ 0 h 410"/>
                  <a:gd name="T2" fmla="*/ 185 w 333"/>
                  <a:gd name="T3" fmla="*/ 3 h 410"/>
                  <a:gd name="T4" fmla="*/ 167 w 333"/>
                  <a:gd name="T5" fmla="*/ 14 h 410"/>
                  <a:gd name="T6" fmla="*/ 154 w 333"/>
                  <a:gd name="T7" fmla="*/ 31 h 410"/>
                  <a:gd name="T8" fmla="*/ 146 w 333"/>
                  <a:gd name="T9" fmla="*/ 54 h 410"/>
                  <a:gd name="T10" fmla="*/ 146 w 333"/>
                  <a:gd name="T11" fmla="*/ 59 h 410"/>
                  <a:gd name="T12" fmla="*/ 145 w 333"/>
                  <a:gd name="T13" fmla="*/ 64 h 410"/>
                  <a:gd name="T14" fmla="*/ 146 w 333"/>
                  <a:gd name="T15" fmla="*/ 69 h 410"/>
                  <a:gd name="T16" fmla="*/ 146 w 333"/>
                  <a:gd name="T17" fmla="*/ 74 h 410"/>
                  <a:gd name="T18" fmla="*/ 150 w 333"/>
                  <a:gd name="T19" fmla="*/ 90 h 410"/>
                  <a:gd name="T20" fmla="*/ 136 w 333"/>
                  <a:gd name="T21" fmla="*/ 88 h 410"/>
                  <a:gd name="T22" fmla="*/ 52 w 333"/>
                  <a:gd name="T23" fmla="*/ 76 h 410"/>
                  <a:gd name="T24" fmla="*/ 36 w 333"/>
                  <a:gd name="T25" fmla="*/ 170 h 410"/>
                  <a:gd name="T26" fmla="*/ 41 w 333"/>
                  <a:gd name="T27" fmla="*/ 169 h 410"/>
                  <a:gd name="T28" fmla="*/ 46 w 333"/>
                  <a:gd name="T29" fmla="*/ 169 h 410"/>
                  <a:gd name="T30" fmla="*/ 50 w 333"/>
                  <a:gd name="T31" fmla="*/ 169 h 410"/>
                  <a:gd name="T32" fmla="*/ 55 w 333"/>
                  <a:gd name="T33" fmla="*/ 169 h 410"/>
                  <a:gd name="T34" fmla="*/ 77 w 333"/>
                  <a:gd name="T35" fmla="*/ 179 h 410"/>
                  <a:gd name="T36" fmla="*/ 93 w 333"/>
                  <a:gd name="T37" fmla="*/ 198 h 410"/>
                  <a:gd name="T38" fmla="*/ 102 w 333"/>
                  <a:gd name="T39" fmla="*/ 224 h 410"/>
                  <a:gd name="T40" fmla="*/ 102 w 333"/>
                  <a:gd name="T41" fmla="*/ 254 h 410"/>
                  <a:gd name="T42" fmla="*/ 93 w 333"/>
                  <a:gd name="T43" fmla="*/ 282 h 410"/>
                  <a:gd name="T44" fmla="*/ 76 w 333"/>
                  <a:gd name="T45" fmla="*/ 302 h 410"/>
                  <a:gd name="T46" fmla="*/ 55 w 333"/>
                  <a:gd name="T47" fmla="*/ 314 h 410"/>
                  <a:gd name="T48" fmla="*/ 32 w 333"/>
                  <a:gd name="T49" fmla="*/ 314 h 410"/>
                  <a:gd name="T50" fmla="*/ 14 w 333"/>
                  <a:gd name="T51" fmla="*/ 306 h 410"/>
                  <a:gd name="T52" fmla="*/ 0 w 333"/>
                  <a:gd name="T53" fmla="*/ 397 h 410"/>
                  <a:gd name="T54" fmla="*/ 156 w 333"/>
                  <a:gd name="T55" fmla="*/ 376 h 410"/>
                  <a:gd name="T56" fmla="*/ 141 w 333"/>
                  <a:gd name="T57" fmla="*/ 361 h 410"/>
                  <a:gd name="T58" fmla="*/ 131 w 333"/>
                  <a:gd name="T59" fmla="*/ 342 h 410"/>
                  <a:gd name="T60" fmla="*/ 126 w 333"/>
                  <a:gd name="T61" fmla="*/ 319 h 410"/>
                  <a:gd name="T62" fmla="*/ 126 w 333"/>
                  <a:gd name="T63" fmla="*/ 295 h 410"/>
                  <a:gd name="T64" fmla="*/ 136 w 333"/>
                  <a:gd name="T65" fmla="*/ 267 h 410"/>
                  <a:gd name="T66" fmla="*/ 153 w 333"/>
                  <a:gd name="T67" fmla="*/ 246 h 410"/>
                  <a:gd name="T68" fmla="*/ 175 w 333"/>
                  <a:gd name="T69" fmla="*/ 234 h 410"/>
                  <a:gd name="T70" fmla="*/ 201 w 333"/>
                  <a:gd name="T71" fmla="*/ 233 h 410"/>
                  <a:gd name="T72" fmla="*/ 254 w 333"/>
                  <a:gd name="T73" fmla="*/ 294 h 410"/>
                  <a:gd name="T74" fmla="*/ 333 w 333"/>
                  <a:gd name="T75" fmla="*/ 116 h 410"/>
                  <a:gd name="T76" fmla="*/ 246 w 333"/>
                  <a:gd name="T77" fmla="*/ 104 h 410"/>
                  <a:gd name="T78" fmla="*/ 231 w 333"/>
                  <a:gd name="T79" fmla="*/ 102 h 410"/>
                  <a:gd name="T80" fmla="*/ 234 w 333"/>
                  <a:gd name="T81" fmla="*/ 98 h 410"/>
                  <a:gd name="T82" fmla="*/ 236 w 333"/>
                  <a:gd name="T83" fmla="*/ 95 h 410"/>
                  <a:gd name="T84" fmla="*/ 238 w 333"/>
                  <a:gd name="T85" fmla="*/ 91 h 410"/>
                  <a:gd name="T86" fmla="*/ 240 w 333"/>
                  <a:gd name="T87" fmla="*/ 87 h 410"/>
                  <a:gd name="T88" fmla="*/ 242 w 333"/>
                  <a:gd name="T89" fmla="*/ 82 h 410"/>
                  <a:gd name="T90" fmla="*/ 244 w 333"/>
                  <a:gd name="T91" fmla="*/ 78 h 410"/>
                  <a:gd name="T92" fmla="*/ 246 w 333"/>
                  <a:gd name="T93" fmla="*/ 72 h 410"/>
                  <a:gd name="T94" fmla="*/ 247 w 333"/>
                  <a:gd name="T95" fmla="*/ 67 h 410"/>
                  <a:gd name="T96" fmla="*/ 246 w 333"/>
                  <a:gd name="T97" fmla="*/ 43 h 410"/>
                  <a:gd name="T98" fmla="*/ 238 w 333"/>
                  <a:gd name="T99" fmla="*/ 22 h 410"/>
                  <a:gd name="T100" fmla="*/ 224 w 333"/>
                  <a:gd name="T101" fmla="*/ 7 h 410"/>
                  <a:gd name="T102" fmla="*/ 205 w 333"/>
                  <a:gd name="T103" fmla="*/ 0 h 410"/>
                  <a:gd name="T104" fmla="*/ 205 w 333"/>
                  <a:gd name="T105" fmla="*/ 0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33" h="410">
                    <a:moveTo>
                      <a:pt x="205" y="0"/>
                    </a:moveTo>
                    <a:cubicBezTo>
                      <a:pt x="198" y="0"/>
                      <a:pt x="192" y="1"/>
                      <a:pt x="185" y="3"/>
                    </a:cubicBezTo>
                    <a:cubicBezTo>
                      <a:pt x="179" y="5"/>
                      <a:pt x="173" y="9"/>
                      <a:pt x="167" y="14"/>
                    </a:cubicBezTo>
                    <a:cubicBezTo>
                      <a:pt x="162" y="19"/>
                      <a:pt x="157" y="25"/>
                      <a:pt x="154" y="31"/>
                    </a:cubicBezTo>
                    <a:cubicBezTo>
                      <a:pt x="150" y="38"/>
                      <a:pt x="148" y="46"/>
                      <a:pt x="146" y="54"/>
                    </a:cubicBezTo>
                    <a:cubicBezTo>
                      <a:pt x="146" y="55"/>
                      <a:pt x="146" y="57"/>
                      <a:pt x="146" y="59"/>
                    </a:cubicBezTo>
                    <a:cubicBezTo>
                      <a:pt x="146" y="61"/>
                      <a:pt x="145" y="62"/>
                      <a:pt x="145" y="64"/>
                    </a:cubicBezTo>
                    <a:cubicBezTo>
                      <a:pt x="145" y="66"/>
                      <a:pt x="145" y="67"/>
                      <a:pt x="146" y="69"/>
                    </a:cubicBezTo>
                    <a:cubicBezTo>
                      <a:pt x="146" y="71"/>
                      <a:pt x="146" y="72"/>
                      <a:pt x="146" y="74"/>
                    </a:cubicBezTo>
                    <a:cubicBezTo>
                      <a:pt x="147" y="80"/>
                      <a:pt x="148" y="85"/>
                      <a:pt x="150" y="90"/>
                    </a:cubicBezTo>
                    <a:cubicBezTo>
                      <a:pt x="136" y="88"/>
                      <a:pt x="136" y="88"/>
                      <a:pt x="136" y="88"/>
                    </a:cubicBezTo>
                    <a:cubicBezTo>
                      <a:pt x="52" y="76"/>
                      <a:pt x="52" y="76"/>
                      <a:pt x="52" y="76"/>
                    </a:cubicBezTo>
                    <a:cubicBezTo>
                      <a:pt x="36" y="170"/>
                      <a:pt x="36" y="170"/>
                      <a:pt x="36" y="170"/>
                    </a:cubicBezTo>
                    <a:cubicBezTo>
                      <a:pt x="38" y="170"/>
                      <a:pt x="40" y="169"/>
                      <a:pt x="41" y="169"/>
                    </a:cubicBezTo>
                    <a:cubicBezTo>
                      <a:pt x="43" y="169"/>
                      <a:pt x="44" y="169"/>
                      <a:pt x="46" y="169"/>
                    </a:cubicBezTo>
                    <a:cubicBezTo>
                      <a:pt x="47" y="169"/>
                      <a:pt x="49" y="169"/>
                      <a:pt x="50" y="169"/>
                    </a:cubicBezTo>
                    <a:cubicBezTo>
                      <a:pt x="52" y="169"/>
                      <a:pt x="54" y="169"/>
                      <a:pt x="55" y="169"/>
                    </a:cubicBezTo>
                    <a:cubicBezTo>
                      <a:pt x="63" y="171"/>
                      <a:pt x="70" y="174"/>
                      <a:pt x="77" y="179"/>
                    </a:cubicBezTo>
                    <a:cubicBezTo>
                      <a:pt x="83" y="184"/>
                      <a:pt x="89" y="191"/>
                      <a:pt x="93" y="198"/>
                    </a:cubicBezTo>
                    <a:cubicBezTo>
                      <a:pt x="97" y="206"/>
                      <a:pt x="100" y="215"/>
                      <a:pt x="102" y="224"/>
                    </a:cubicBezTo>
                    <a:cubicBezTo>
                      <a:pt x="104" y="234"/>
                      <a:pt x="104" y="244"/>
                      <a:pt x="102" y="254"/>
                    </a:cubicBezTo>
                    <a:cubicBezTo>
                      <a:pt x="100" y="264"/>
                      <a:pt x="97" y="273"/>
                      <a:pt x="93" y="282"/>
                    </a:cubicBezTo>
                    <a:cubicBezTo>
                      <a:pt x="88" y="290"/>
                      <a:pt x="83" y="297"/>
                      <a:pt x="76" y="302"/>
                    </a:cubicBezTo>
                    <a:cubicBezTo>
                      <a:pt x="70" y="308"/>
                      <a:pt x="63" y="312"/>
                      <a:pt x="55" y="314"/>
                    </a:cubicBezTo>
                    <a:cubicBezTo>
                      <a:pt x="48" y="316"/>
                      <a:pt x="40" y="316"/>
                      <a:pt x="32" y="314"/>
                    </a:cubicBezTo>
                    <a:cubicBezTo>
                      <a:pt x="25" y="313"/>
                      <a:pt x="20" y="310"/>
                      <a:pt x="14" y="306"/>
                    </a:cubicBezTo>
                    <a:cubicBezTo>
                      <a:pt x="0" y="397"/>
                      <a:pt x="0" y="397"/>
                      <a:pt x="0" y="397"/>
                    </a:cubicBezTo>
                    <a:cubicBezTo>
                      <a:pt x="53" y="410"/>
                      <a:pt x="108" y="401"/>
                      <a:pt x="156" y="376"/>
                    </a:cubicBezTo>
                    <a:cubicBezTo>
                      <a:pt x="150" y="372"/>
                      <a:pt x="145" y="367"/>
                      <a:pt x="141" y="361"/>
                    </a:cubicBezTo>
                    <a:cubicBezTo>
                      <a:pt x="137" y="355"/>
                      <a:pt x="134" y="349"/>
                      <a:pt x="131" y="342"/>
                    </a:cubicBezTo>
                    <a:cubicBezTo>
                      <a:pt x="128" y="335"/>
                      <a:pt x="126" y="327"/>
                      <a:pt x="126" y="319"/>
                    </a:cubicBezTo>
                    <a:cubicBezTo>
                      <a:pt x="125" y="312"/>
                      <a:pt x="125" y="304"/>
                      <a:pt x="126" y="295"/>
                    </a:cubicBezTo>
                    <a:cubicBezTo>
                      <a:pt x="128" y="285"/>
                      <a:pt x="131" y="276"/>
                      <a:pt x="136" y="267"/>
                    </a:cubicBezTo>
                    <a:cubicBezTo>
                      <a:pt x="140" y="259"/>
                      <a:pt x="146" y="252"/>
                      <a:pt x="153" y="246"/>
                    </a:cubicBezTo>
                    <a:cubicBezTo>
                      <a:pt x="160" y="240"/>
                      <a:pt x="167" y="236"/>
                      <a:pt x="175" y="234"/>
                    </a:cubicBezTo>
                    <a:cubicBezTo>
                      <a:pt x="184" y="231"/>
                      <a:pt x="192" y="231"/>
                      <a:pt x="201" y="233"/>
                    </a:cubicBezTo>
                    <a:cubicBezTo>
                      <a:pt x="230" y="238"/>
                      <a:pt x="249" y="266"/>
                      <a:pt x="254" y="294"/>
                    </a:cubicBezTo>
                    <a:cubicBezTo>
                      <a:pt x="295" y="243"/>
                      <a:pt x="321" y="181"/>
                      <a:pt x="333" y="116"/>
                    </a:cubicBezTo>
                    <a:cubicBezTo>
                      <a:pt x="246" y="104"/>
                      <a:pt x="246" y="104"/>
                      <a:pt x="246" y="104"/>
                    </a:cubicBezTo>
                    <a:cubicBezTo>
                      <a:pt x="231" y="102"/>
                      <a:pt x="231" y="102"/>
                      <a:pt x="231" y="102"/>
                    </a:cubicBezTo>
                    <a:cubicBezTo>
                      <a:pt x="232" y="101"/>
                      <a:pt x="233" y="100"/>
                      <a:pt x="234" y="98"/>
                    </a:cubicBezTo>
                    <a:cubicBezTo>
                      <a:pt x="234" y="97"/>
                      <a:pt x="235" y="96"/>
                      <a:pt x="236" y="95"/>
                    </a:cubicBezTo>
                    <a:cubicBezTo>
                      <a:pt x="237" y="94"/>
                      <a:pt x="238" y="92"/>
                      <a:pt x="238" y="91"/>
                    </a:cubicBezTo>
                    <a:cubicBezTo>
                      <a:pt x="239" y="90"/>
                      <a:pt x="240" y="89"/>
                      <a:pt x="240" y="87"/>
                    </a:cubicBezTo>
                    <a:cubicBezTo>
                      <a:pt x="241" y="86"/>
                      <a:pt x="242" y="84"/>
                      <a:pt x="242" y="82"/>
                    </a:cubicBezTo>
                    <a:cubicBezTo>
                      <a:pt x="243" y="81"/>
                      <a:pt x="244" y="79"/>
                      <a:pt x="244" y="78"/>
                    </a:cubicBezTo>
                    <a:cubicBezTo>
                      <a:pt x="245" y="76"/>
                      <a:pt x="245" y="74"/>
                      <a:pt x="246" y="72"/>
                    </a:cubicBezTo>
                    <a:cubicBezTo>
                      <a:pt x="246" y="71"/>
                      <a:pt x="246" y="69"/>
                      <a:pt x="247" y="67"/>
                    </a:cubicBezTo>
                    <a:cubicBezTo>
                      <a:pt x="248" y="59"/>
                      <a:pt x="248" y="50"/>
                      <a:pt x="246" y="43"/>
                    </a:cubicBezTo>
                    <a:cubicBezTo>
                      <a:pt x="245" y="35"/>
                      <a:pt x="242" y="28"/>
                      <a:pt x="238" y="22"/>
                    </a:cubicBezTo>
                    <a:cubicBezTo>
                      <a:pt x="235" y="16"/>
                      <a:pt x="230" y="11"/>
                      <a:pt x="224" y="7"/>
                    </a:cubicBezTo>
                    <a:cubicBezTo>
                      <a:pt x="219" y="4"/>
                      <a:pt x="212" y="1"/>
                      <a:pt x="205" y="0"/>
                    </a:cubicBezTo>
                    <a:cubicBezTo>
                      <a:pt x="198" y="0"/>
                      <a:pt x="212" y="1"/>
                      <a:pt x="205" y="0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  <p:cxnSp>
          <p:nvCxnSpPr>
            <p:cNvPr id="7" name="直接连接符 6"/>
            <p:cNvCxnSpPr/>
            <p:nvPr>
              <p:custDataLst>
                <p:tags r:id="rId28"/>
              </p:custDataLst>
            </p:nvPr>
          </p:nvCxnSpPr>
          <p:spPr>
            <a:xfrm flipH="1">
              <a:off x="669925" y="5225107"/>
              <a:ext cx="3734072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>
              <p:custDataLst>
                <p:tags r:id="rId29"/>
              </p:custDataLst>
            </p:nvPr>
          </p:nvCxnSpPr>
          <p:spPr>
            <a:xfrm>
              <a:off x="7581438" y="1600201"/>
              <a:ext cx="393905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îsḻíde"/>
            <p:cNvSpPr txBox="1"/>
            <p:nvPr>
              <p:custDataLst>
                <p:tags r:id="rId30"/>
              </p:custDataLst>
            </p:nvPr>
          </p:nvSpPr>
          <p:spPr bwMode="auto">
            <a:xfrm>
              <a:off x="8436001" y="1146697"/>
              <a:ext cx="308289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PPT</a:t>
              </a:r>
              <a:r>
                <a:rPr lang="zh-CN" altLang="en-US" sz="2000" b="1" dirty="0"/>
                <a:t>制作</a:t>
              </a:r>
              <a:endParaRPr lang="zh-CN" altLang="en-US" sz="2000" b="1" dirty="0"/>
            </a:p>
          </p:txBody>
        </p:sp>
        <p:sp>
          <p:nvSpPr>
            <p:cNvPr id="10" name="ísľïḓè"/>
            <p:cNvSpPr/>
            <p:nvPr>
              <p:custDataLst>
                <p:tags r:id="rId31"/>
              </p:custDataLst>
            </p:nvPr>
          </p:nvSpPr>
          <p:spPr bwMode="auto">
            <a:xfrm>
              <a:off x="8436001" y="1588503"/>
              <a:ext cx="3082899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indent="0" algn="r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lang="zh-CN" altLang="en-US" sz="2000" dirty="0"/>
                <a:t>杨誉迪</a:t>
              </a:r>
              <a:endParaRPr lang="zh-CN" altLang="en-US" sz="2000" dirty="0"/>
            </a:p>
          </p:txBody>
        </p:sp>
        <p:sp>
          <p:nvSpPr>
            <p:cNvPr id="11" name="ïşlïḑe"/>
            <p:cNvSpPr txBox="1"/>
            <p:nvPr>
              <p:custDataLst>
                <p:tags r:id="rId32"/>
              </p:custDataLst>
            </p:nvPr>
          </p:nvSpPr>
          <p:spPr bwMode="auto">
            <a:xfrm>
              <a:off x="673101" y="4783138"/>
              <a:ext cx="308289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b="1" dirty="0"/>
                <a:t>产品测试</a:t>
              </a:r>
              <a:endParaRPr lang="zh-CN" altLang="en-US" sz="2000" b="1" dirty="0"/>
            </a:p>
          </p:txBody>
        </p:sp>
        <p:sp>
          <p:nvSpPr>
            <p:cNvPr id="12" name="îš1íḑè"/>
            <p:cNvSpPr/>
            <p:nvPr>
              <p:custDataLst>
                <p:tags r:id="rId33"/>
              </p:custDataLst>
            </p:nvPr>
          </p:nvSpPr>
          <p:spPr bwMode="auto">
            <a:xfrm>
              <a:off x="673101" y="5224944"/>
              <a:ext cx="3082899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lang="zh-CN" altLang="en-US" sz="2000" dirty="0">
                  <a:sym typeface="+mn-ea"/>
                </a:rPr>
                <a:t>熊宏毅</a:t>
              </a:r>
              <a:endParaRPr lang="en-US" altLang="zh-CN" sz="2000" dirty="0"/>
            </a:p>
          </p:txBody>
        </p:sp>
        <p:sp>
          <p:nvSpPr>
            <p:cNvPr id="13" name="îSļïḍe"/>
            <p:cNvSpPr txBox="1"/>
            <p:nvPr>
              <p:custDataLst>
                <p:tags r:id="rId34"/>
              </p:custDataLst>
            </p:nvPr>
          </p:nvSpPr>
          <p:spPr bwMode="auto">
            <a:xfrm>
              <a:off x="673101" y="1712598"/>
              <a:ext cx="308289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b="1" dirty="0"/>
                <a:t>代码设计及</a:t>
              </a:r>
              <a:r>
                <a:rPr lang="en-US" altLang="zh-CN" sz="2000" b="1" dirty="0"/>
                <a:t>BUG</a:t>
              </a:r>
              <a:r>
                <a:rPr lang="zh-CN" altLang="en-US" sz="2000" b="1" dirty="0"/>
                <a:t>修复</a:t>
              </a:r>
              <a:endParaRPr lang="zh-CN" altLang="en-US" sz="2000" b="1" dirty="0"/>
            </a:p>
          </p:txBody>
        </p:sp>
        <p:sp>
          <p:nvSpPr>
            <p:cNvPr id="14" name="îṡlîḍê"/>
            <p:cNvSpPr/>
            <p:nvPr>
              <p:custDataLst>
                <p:tags r:id="rId35"/>
              </p:custDataLst>
            </p:nvPr>
          </p:nvSpPr>
          <p:spPr bwMode="auto">
            <a:xfrm>
              <a:off x="673101" y="2154404"/>
              <a:ext cx="3082899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lang="zh-CN" altLang="en-US" sz="2000" dirty="0"/>
                <a:t>冯芷泷，杨誉迪，易彦吉，陆昱奇</a:t>
              </a:r>
              <a:endParaRPr lang="zh-CN" altLang="en-US" sz="2000" dirty="0"/>
            </a:p>
          </p:txBody>
        </p:sp>
        <p:sp>
          <p:nvSpPr>
            <p:cNvPr id="15" name="îsľïďe"/>
            <p:cNvSpPr txBox="1"/>
            <p:nvPr>
              <p:custDataLst>
                <p:tags r:id="rId36"/>
              </p:custDataLst>
            </p:nvPr>
          </p:nvSpPr>
          <p:spPr bwMode="auto">
            <a:xfrm>
              <a:off x="8436001" y="4594800"/>
              <a:ext cx="308289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b="1" dirty="0"/>
                <a:t>项目经理及</a:t>
              </a:r>
              <a:r>
                <a:rPr lang="en-US" altLang="zh-CN" sz="2000" b="1" dirty="0"/>
                <a:t>β</a:t>
              </a:r>
              <a:r>
                <a:rPr lang="zh-CN" altLang="en-US" sz="2000" b="1" dirty="0"/>
                <a:t>发布讲解</a:t>
              </a:r>
              <a:endParaRPr lang="zh-CN" altLang="en-US" sz="2000" b="1" dirty="0"/>
            </a:p>
          </p:txBody>
        </p:sp>
        <p:sp>
          <p:nvSpPr>
            <p:cNvPr id="16" name="iṡḻïḑe"/>
            <p:cNvSpPr/>
            <p:nvPr>
              <p:custDataLst>
                <p:tags r:id="rId37"/>
              </p:custDataLst>
            </p:nvPr>
          </p:nvSpPr>
          <p:spPr bwMode="auto">
            <a:xfrm>
              <a:off x="8436001" y="4940721"/>
              <a:ext cx="3082899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indent="0" algn="r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lang="zh-CN" altLang="en-US" sz="2000" dirty="0"/>
                <a:t>尤哲</a:t>
              </a:r>
              <a:endParaRPr lang="zh-CN" altLang="en-US" sz="20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项目进度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íşľiḋé"/>
          <p:cNvGrpSpPr/>
          <p:nvPr>
            <p:custDataLst>
              <p:tags r:id="rId1"/>
            </p:custDataLst>
          </p:nvPr>
        </p:nvGrpSpPr>
        <p:grpSpPr>
          <a:xfrm>
            <a:off x="4026213" y="1536700"/>
            <a:ext cx="4139574" cy="3784600"/>
            <a:chOff x="1067142" y="1509486"/>
            <a:chExt cx="4513065" cy="4126063"/>
          </a:xfrm>
        </p:grpSpPr>
        <p:grpSp>
          <p:nvGrpSpPr>
            <p:cNvPr id="6" name="iŝ1ïdê"/>
            <p:cNvGrpSpPr/>
            <p:nvPr/>
          </p:nvGrpSpPr>
          <p:grpSpPr>
            <a:xfrm>
              <a:off x="1067142" y="1509486"/>
              <a:ext cx="4513065" cy="4126063"/>
              <a:chOff x="3302342" y="546212"/>
              <a:chExt cx="5843064" cy="5342011"/>
            </a:xfrm>
          </p:grpSpPr>
          <p:sp>
            <p:nvSpPr>
              <p:cNvPr id="12" name="íṥľîdé"/>
              <p:cNvSpPr/>
              <p:nvPr>
                <p:custDataLst>
                  <p:tags r:id="rId2"/>
                </p:custDataLst>
              </p:nvPr>
            </p:nvSpPr>
            <p:spPr>
              <a:xfrm rot="18900000" flipH="1">
                <a:off x="6593271" y="1987505"/>
                <a:ext cx="2552135" cy="2552135"/>
              </a:xfrm>
              <a:prstGeom prst="teardrop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/>
              </a:p>
            </p:txBody>
          </p:sp>
          <p:sp>
            <p:nvSpPr>
              <p:cNvPr id="13" name="iṣ1îḋé"/>
              <p:cNvSpPr/>
              <p:nvPr>
                <p:custDataLst>
                  <p:tags r:id="rId3"/>
                </p:custDataLst>
              </p:nvPr>
            </p:nvSpPr>
            <p:spPr>
              <a:xfrm rot="18900000" flipH="1">
                <a:off x="6672493" y="827585"/>
                <a:ext cx="1705474" cy="1705474"/>
              </a:xfrm>
              <a:prstGeom prst="teardrop">
                <a:avLst/>
              </a:prstGeom>
              <a:solidFill>
                <a:schemeClr val="bg1">
                  <a:lumMod val="85000"/>
                </a:schemeClr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/>
              </a:p>
            </p:txBody>
          </p:sp>
          <p:sp>
            <p:nvSpPr>
              <p:cNvPr id="14" name="ïṧlidê"/>
              <p:cNvSpPr/>
              <p:nvPr>
                <p:custDataLst>
                  <p:tags r:id="rId4"/>
                </p:custDataLst>
              </p:nvPr>
            </p:nvSpPr>
            <p:spPr>
              <a:xfrm rot="2700000">
                <a:off x="4294345" y="1229609"/>
                <a:ext cx="2237783" cy="2237783"/>
              </a:xfrm>
              <a:prstGeom prst="teardrop">
                <a:avLst/>
              </a:prstGeom>
              <a:solidFill>
                <a:schemeClr val="accent1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/>
              </a:p>
            </p:txBody>
          </p:sp>
          <p:sp>
            <p:nvSpPr>
              <p:cNvPr id="15" name="ïSḷïḍê"/>
              <p:cNvSpPr/>
              <p:nvPr>
                <p:custDataLst>
                  <p:tags r:id="rId5"/>
                </p:custDataLst>
              </p:nvPr>
            </p:nvSpPr>
            <p:spPr>
              <a:xfrm rot="2700000">
                <a:off x="5254783" y="546212"/>
                <a:ext cx="1285875" cy="1285875"/>
              </a:xfrm>
              <a:prstGeom prst="teardrop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/>
              </a:p>
            </p:txBody>
          </p:sp>
          <p:sp>
            <p:nvSpPr>
              <p:cNvPr id="16" name="işļíḑé"/>
              <p:cNvSpPr/>
              <p:nvPr>
                <p:custDataLst>
                  <p:tags r:id="rId6"/>
                </p:custDataLst>
              </p:nvPr>
            </p:nvSpPr>
            <p:spPr>
              <a:xfrm rot="2700000">
                <a:off x="3302342" y="2718238"/>
                <a:ext cx="3169985" cy="3169985"/>
              </a:xfrm>
              <a:prstGeom prst="teardrop">
                <a:avLst/>
              </a:prstGeom>
              <a:solidFill>
                <a:schemeClr val="bg1">
                  <a:lumMod val="85000"/>
                </a:schemeClr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/>
              </a:p>
            </p:txBody>
          </p:sp>
        </p:grpSp>
        <p:sp>
          <p:nvSpPr>
            <p:cNvPr id="7" name="íṧ1idé"/>
            <p:cNvSpPr/>
            <p:nvPr>
              <p:custDataLst>
                <p:tags r:id="rId7"/>
              </p:custDataLst>
            </p:nvPr>
          </p:nvSpPr>
          <p:spPr bwMode="auto">
            <a:xfrm>
              <a:off x="2513991" y="2621812"/>
              <a:ext cx="424066" cy="358366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40" tIns="45720" rIns="91440" bIns="45720" anchor="ctr"/>
            <a:lstStyle/>
            <a:p>
              <a:pPr algn="ctr"/>
            </a:p>
          </p:txBody>
        </p:sp>
        <p:sp>
          <p:nvSpPr>
            <p:cNvPr id="8" name="îṥļiḋê"/>
            <p:cNvSpPr/>
            <p:nvPr>
              <p:custDataLst>
                <p:tags r:id="rId8"/>
              </p:custDataLst>
            </p:nvPr>
          </p:nvSpPr>
          <p:spPr bwMode="auto">
            <a:xfrm>
              <a:off x="2816012" y="1763668"/>
              <a:ext cx="511496" cy="432251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40" tIns="45720" rIns="91440" bIns="45720" anchor="ctr"/>
            <a:lstStyle/>
            <a:p>
              <a:pPr algn="ctr"/>
            </a:p>
          </p:txBody>
        </p:sp>
        <p:sp>
          <p:nvSpPr>
            <p:cNvPr id="9" name="íŝļiḋê"/>
            <p:cNvSpPr/>
            <p:nvPr>
              <p:custDataLst>
                <p:tags r:id="rId9"/>
              </p:custDataLst>
            </p:nvPr>
          </p:nvSpPr>
          <p:spPr bwMode="auto">
            <a:xfrm>
              <a:off x="4089576" y="2192590"/>
              <a:ext cx="456434" cy="385719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40" tIns="45720" rIns="91440" bIns="45720" anchor="ctr"/>
            <a:lstStyle/>
            <a:p>
              <a:pPr algn="ctr"/>
            </a:p>
          </p:txBody>
        </p:sp>
        <p:sp>
          <p:nvSpPr>
            <p:cNvPr id="10" name="iṥlïḓê"/>
            <p:cNvSpPr/>
            <p:nvPr>
              <p:custDataLst>
                <p:tags r:id="rId10"/>
              </p:custDataLst>
            </p:nvPr>
          </p:nvSpPr>
          <p:spPr bwMode="auto">
            <a:xfrm>
              <a:off x="1796641" y="3892058"/>
              <a:ext cx="1081612" cy="914040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lIns="91440" tIns="45720" rIns="91440" bIns="45720" anchor="ctr"/>
            <a:lstStyle/>
            <a:p>
              <a:pPr algn="ctr"/>
            </a:p>
          </p:txBody>
        </p:sp>
        <p:sp>
          <p:nvSpPr>
            <p:cNvPr id="11" name="iṩ1îḑe"/>
            <p:cNvSpPr/>
            <p:nvPr>
              <p:custDataLst>
                <p:tags r:id="rId11"/>
              </p:custDataLst>
            </p:nvPr>
          </p:nvSpPr>
          <p:spPr bwMode="auto">
            <a:xfrm>
              <a:off x="4134802" y="3204305"/>
              <a:ext cx="824111" cy="696433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40" tIns="45720" rIns="91440" bIns="45720" anchor="ctr"/>
            <a:lstStyle/>
            <a:p>
              <a:pPr algn="ctr"/>
            </a:p>
          </p:txBody>
        </p:sp>
      </p:grpSp>
      <p:grpSp>
        <p:nvGrpSpPr>
          <p:cNvPr id="18" name="组合 17"/>
          <p:cNvGrpSpPr/>
          <p:nvPr>
            <p:custDataLst>
              <p:tags r:id="rId12"/>
            </p:custDataLst>
          </p:nvPr>
        </p:nvGrpSpPr>
        <p:grpSpPr>
          <a:xfrm rot="0">
            <a:off x="8540115" y="3632200"/>
            <a:ext cx="3248660" cy="1108075"/>
            <a:chOff x="8685683" y="3611293"/>
            <a:chExt cx="2476006" cy="1108249"/>
          </a:xfrm>
        </p:grpSpPr>
        <p:sp>
          <p:nvSpPr>
            <p:cNvPr id="22" name="Shape 1448"/>
            <p:cNvSpPr txBox="1"/>
            <p:nvPr>
              <p:custDataLst>
                <p:tags r:id="rId13"/>
              </p:custDataLst>
            </p:nvPr>
          </p:nvSpPr>
          <p:spPr>
            <a:xfrm>
              <a:off x="8685683" y="3611293"/>
              <a:ext cx="2295000" cy="39251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1440" tIns="45720" rIns="91440" bIns="45720" anchor="ctr" anchorCtr="0">
              <a:normAutofit lnSpcReduction="10000"/>
            </a:bodyPr>
            <a:lstStyle/>
            <a:p>
              <a:pPr>
                <a:buSzPct val="25000"/>
              </a:pPr>
              <a:r>
                <a:rPr lang="en-US" altLang="de-DE" sz="2000" b="1" dirty="0">
                  <a:sym typeface="Calibri" panose="020F0502020204030204"/>
                </a:rPr>
                <a:t>V1.3</a:t>
              </a:r>
              <a:endParaRPr lang="en-US" altLang="de-DE" sz="2000" b="1" dirty="0">
                <a:sym typeface="Calibri" panose="020F0502020204030204"/>
              </a:endParaRPr>
            </a:p>
          </p:txBody>
        </p:sp>
        <p:sp>
          <p:nvSpPr>
            <p:cNvPr id="23" name="Shape 1450"/>
            <p:cNvSpPr txBox="1"/>
            <p:nvPr>
              <p:custDataLst>
                <p:tags r:id="rId14"/>
              </p:custDataLst>
            </p:nvPr>
          </p:nvSpPr>
          <p:spPr>
            <a:xfrm>
              <a:off x="8685683" y="4094604"/>
              <a:ext cx="2476006" cy="624938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t" anchorCtr="0">
              <a:noAutofit/>
            </a:bodyPr>
            <a:lstStyle/>
            <a:p>
              <a:pPr>
                <a:lnSpc>
                  <a:spcPct val="150000"/>
                </a:lnSpc>
                <a:buSzPct val="25000"/>
              </a:pPr>
              <a:r>
                <a:rPr sz="1600" dirty="0">
                  <a:ea typeface="Calibri" panose="020F0502020204030204"/>
                  <a:cs typeface="Calibri" panose="020F0502020204030204"/>
                  <a:sym typeface="Calibri" panose="020F0502020204030204"/>
                </a:rPr>
                <a:t>在“组长姓名”和“同组成员”中若有不存在于“学生姓名”中的项，能弹出“xxx（不在学生姓名中的那一项）不在学生姓名中”的报错页面</a:t>
              </a:r>
              <a:endParaRPr sz="1600" dirty="0"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24" name="组合 23"/>
          <p:cNvGrpSpPr/>
          <p:nvPr>
            <p:custDataLst>
              <p:tags r:id="rId15"/>
            </p:custDataLst>
          </p:nvPr>
        </p:nvGrpSpPr>
        <p:grpSpPr>
          <a:xfrm>
            <a:off x="598170" y="1692300"/>
            <a:ext cx="11023604" cy="3120445"/>
            <a:chOff x="8445496" y="1743045"/>
            <a:chExt cx="11023604" cy="3120445"/>
          </a:xfrm>
        </p:grpSpPr>
        <p:grpSp>
          <p:nvGrpSpPr>
            <p:cNvPr id="25" name="组合 24"/>
            <p:cNvGrpSpPr/>
            <p:nvPr/>
          </p:nvGrpSpPr>
          <p:grpSpPr>
            <a:xfrm>
              <a:off x="8507726" y="1781570"/>
              <a:ext cx="3011174" cy="1017430"/>
              <a:chOff x="8661000" y="1781570"/>
              <a:chExt cx="2295000" cy="1017430"/>
            </a:xfrm>
          </p:grpSpPr>
          <p:sp>
            <p:nvSpPr>
              <p:cNvPr id="32" name="Shape 1448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8661000" y="1781570"/>
                <a:ext cx="2295000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 anchor="ctr" anchorCtr="0">
                <a:normAutofit lnSpcReduction="10000"/>
              </a:bodyPr>
              <a:lstStyle/>
              <a:p>
                <a:pPr>
                  <a:buSzPct val="25000"/>
                </a:pPr>
                <a:r>
                  <a:rPr lang="en-US" altLang="de-DE" sz="2000" b="1" dirty="0">
                    <a:sym typeface="Calibri" panose="020F0502020204030204"/>
                  </a:rPr>
                  <a:t>V1.0</a:t>
                </a:r>
                <a:endParaRPr lang="en-US" altLang="de-DE" sz="2000" b="1" dirty="0">
                  <a:sym typeface="Calibri" panose="020F0502020204030204"/>
                </a:endParaRPr>
              </a:p>
            </p:txBody>
          </p:sp>
          <p:sp>
            <p:nvSpPr>
              <p:cNvPr id="33" name="Shape 1450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8661000" y="2174082"/>
                <a:ext cx="2295000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40" tIns="45720" rIns="91440" bIns="45720" anchor="t" anchorCtr="0">
                <a:noAutofit/>
              </a:bodyPr>
              <a:lstStyle/>
              <a:p>
                <a:pPr>
                  <a:lnSpc>
                    <a:spcPct val="150000"/>
                  </a:lnSpc>
                  <a:buSzPct val="25000"/>
                </a:pPr>
                <a:r>
                  <a:rPr lang="zh-CN" sz="1600" dirty="0">
                    <a:ea typeface="宋体" panose="02010600030101010101" pitchFamily="2" charset="-122"/>
                    <a:cs typeface="Calibri" panose="020F0502020204030204"/>
                    <a:sym typeface="Calibri" panose="020F0502020204030204"/>
                  </a:rPr>
                  <a:t>更新美化用户界面，修复了描述不准确的文本</a:t>
                </a:r>
                <a:endParaRPr lang="zh-CN" sz="1600" dirty="0">
                  <a:ea typeface="宋体" panose="02010600030101010101" pitchFamily="2" charset="-122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8445496" y="3682865"/>
              <a:ext cx="3082929" cy="1180625"/>
              <a:chOff x="8613571" y="2290205"/>
              <a:chExt cx="2349689" cy="1180625"/>
            </a:xfrm>
          </p:grpSpPr>
          <p:sp>
            <p:nvSpPr>
              <p:cNvPr id="30" name="Shape 1448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8613571" y="2290205"/>
                <a:ext cx="2295000" cy="39251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wrap="none" lIns="91440" tIns="45720" rIns="91440" bIns="45720" anchor="ctr" anchorCtr="0">
                <a:normAutofit lnSpcReduction="10000"/>
              </a:bodyPr>
              <a:lstStyle/>
              <a:p>
                <a:pPr>
                  <a:buSzPct val="25000"/>
                </a:pPr>
                <a:r>
                  <a:rPr lang="en-US" altLang="de-DE" sz="2000" b="1" dirty="0">
                    <a:solidFill>
                      <a:schemeClr val="bg1"/>
                    </a:solidFill>
                    <a:sym typeface="Calibri" panose="020F0502020204030204"/>
                  </a:rPr>
                  <a:t>V1.1</a:t>
                </a:r>
                <a:endParaRPr lang="en-US" altLang="de-DE" sz="2000" b="1" dirty="0">
                  <a:solidFill>
                    <a:schemeClr val="bg1"/>
                  </a:solidFill>
                  <a:sym typeface="Calibri" panose="020F0502020204030204"/>
                </a:endParaRPr>
              </a:p>
            </p:txBody>
          </p:sp>
          <p:sp>
            <p:nvSpPr>
              <p:cNvPr id="31" name="Shape 1450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8668260" y="2845912"/>
                <a:ext cx="2295000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40" tIns="45720" rIns="91440" bIns="45720" anchor="t" anchorCtr="0">
                <a:noAutofit/>
              </a:bodyPr>
              <a:lstStyle/>
              <a:p>
                <a:pPr>
                  <a:lnSpc>
                    <a:spcPct val="150000"/>
                  </a:lnSpc>
                  <a:buSzPct val="25000"/>
                </a:pPr>
                <a:r>
                  <a:rPr sz="1600" dirty="0">
                    <a:ea typeface="Calibri" panose="020F0502020204030204"/>
                    <a:cs typeface="Calibri" panose="020F0502020204030204"/>
                    <a:sym typeface="Calibri" panose="020F0502020204030204"/>
                  </a:rPr>
                  <a:t>讲逗号改为空格</a:t>
                </a:r>
                <a:r>
                  <a:rPr lang="zh-CN" sz="1600" dirty="0">
                    <a:ea typeface="宋体" panose="02010600030101010101" pitchFamily="2" charset="-122"/>
                    <a:cs typeface="Calibri" panose="020F0502020204030204"/>
                    <a:sym typeface="Calibri" panose="020F0502020204030204"/>
                  </a:rPr>
                  <a:t>分组，提高了便捷性，同时</a:t>
                </a:r>
                <a:r>
                  <a:rPr sz="1600" dirty="0">
                    <a:ea typeface="Calibri" panose="020F0502020204030204"/>
                    <a:cs typeface="Calibri" panose="020F0502020204030204"/>
                    <a:sym typeface="Calibri" panose="020F0502020204030204"/>
                  </a:rPr>
                  <a:t>添加了</a:t>
                </a:r>
                <a:r>
                  <a:rPr lang="zh-CN" sz="1600" dirty="0">
                    <a:ea typeface="宋体" panose="02010600030101010101" pitchFamily="2" charset="-122"/>
                    <a:cs typeface="Calibri" panose="020F0502020204030204"/>
                    <a:sym typeface="Calibri" panose="020F0502020204030204"/>
                  </a:rPr>
                  <a:t>有多个同学要求在同组的</a:t>
                </a:r>
                <a:r>
                  <a:rPr sz="1600" dirty="0">
                    <a:ea typeface="Calibri" panose="020F0502020204030204"/>
                    <a:cs typeface="Calibri" panose="020F0502020204030204"/>
                    <a:sym typeface="Calibri" panose="020F0502020204030204"/>
                  </a:rPr>
                  <a:t>功能</a:t>
                </a:r>
                <a:endParaRPr sz="1600" dirty="0"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16387441" y="1743045"/>
              <a:ext cx="3081659" cy="1056165"/>
              <a:chOff x="14666613" y="-1042275"/>
              <a:chExt cx="2348721" cy="1056165"/>
            </a:xfrm>
          </p:grpSpPr>
          <p:sp>
            <p:nvSpPr>
              <p:cNvPr id="28" name="Shape 1448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14720334" y="-1042275"/>
                <a:ext cx="2295000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 anchor="ctr" anchorCtr="0">
                <a:normAutofit lnSpcReduction="10000"/>
              </a:bodyPr>
              <a:lstStyle/>
              <a:p>
                <a:pPr>
                  <a:buSzPct val="25000"/>
                </a:pPr>
                <a:r>
                  <a:rPr lang="en-US" altLang="de-DE" sz="2000" b="1" dirty="0">
                    <a:sym typeface="Calibri" panose="020F0502020204030204"/>
                  </a:rPr>
                  <a:t>V1.2</a:t>
                </a:r>
                <a:endParaRPr lang="en-US" altLang="de-DE" sz="2000" b="1" dirty="0">
                  <a:sym typeface="Calibri" panose="020F0502020204030204"/>
                </a:endParaRPr>
              </a:p>
            </p:txBody>
          </p:sp>
          <p:sp>
            <p:nvSpPr>
              <p:cNvPr id="29" name="Shape 1450"/>
              <p:cNvSpPr txBox="1"/>
              <p:nvPr>
                <p:custDataLst>
                  <p:tags r:id="rId21"/>
                </p:custDataLst>
              </p:nvPr>
            </p:nvSpPr>
            <p:spPr>
              <a:xfrm>
                <a:off x="14666613" y="-611028"/>
                <a:ext cx="2295000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40" tIns="45720" rIns="91440" bIns="45720" anchor="t" anchorCtr="0">
                <a:noAutofit/>
              </a:bodyPr>
              <a:lstStyle/>
              <a:p>
                <a:pPr>
                  <a:lnSpc>
                    <a:spcPct val="150000"/>
                  </a:lnSpc>
                  <a:buSzPct val="25000"/>
                </a:pPr>
                <a:r>
                  <a:rPr sz="1600" dirty="0">
                    <a:ea typeface="Calibri" panose="020F0502020204030204"/>
                    <a:cs typeface="Calibri" panose="020F0502020204030204"/>
                    <a:sym typeface="Calibri" panose="020F0502020204030204"/>
                  </a:rPr>
                  <a:t>对用户界面进行美化并添加了导出excel功能</a:t>
                </a:r>
                <a:endParaRPr sz="1600" dirty="0"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项目进度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íşľiḋé"/>
          <p:cNvGrpSpPr/>
          <p:nvPr>
            <p:custDataLst>
              <p:tags r:id="rId1"/>
            </p:custDataLst>
          </p:nvPr>
        </p:nvGrpSpPr>
        <p:grpSpPr>
          <a:xfrm>
            <a:off x="4026213" y="1536700"/>
            <a:ext cx="4139574" cy="3784600"/>
            <a:chOff x="1067142" y="1509486"/>
            <a:chExt cx="4513065" cy="4126063"/>
          </a:xfrm>
        </p:grpSpPr>
        <p:grpSp>
          <p:nvGrpSpPr>
            <p:cNvPr id="6" name="iŝ1ïdê"/>
            <p:cNvGrpSpPr/>
            <p:nvPr/>
          </p:nvGrpSpPr>
          <p:grpSpPr>
            <a:xfrm>
              <a:off x="1067142" y="1509486"/>
              <a:ext cx="4513065" cy="4126063"/>
              <a:chOff x="3302342" y="546212"/>
              <a:chExt cx="5843064" cy="5342011"/>
            </a:xfrm>
          </p:grpSpPr>
          <p:sp>
            <p:nvSpPr>
              <p:cNvPr id="12" name="íṥľîdé"/>
              <p:cNvSpPr/>
              <p:nvPr>
                <p:custDataLst>
                  <p:tags r:id="rId2"/>
                </p:custDataLst>
              </p:nvPr>
            </p:nvSpPr>
            <p:spPr>
              <a:xfrm rot="18900000" flipH="1">
                <a:off x="6593271" y="1987505"/>
                <a:ext cx="2552135" cy="2552135"/>
              </a:xfrm>
              <a:prstGeom prst="teardrop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/>
              </a:p>
            </p:txBody>
          </p:sp>
          <p:sp>
            <p:nvSpPr>
              <p:cNvPr id="13" name="iṣ1îḋé"/>
              <p:cNvSpPr/>
              <p:nvPr>
                <p:custDataLst>
                  <p:tags r:id="rId3"/>
                </p:custDataLst>
              </p:nvPr>
            </p:nvSpPr>
            <p:spPr>
              <a:xfrm rot="18900000" flipH="1">
                <a:off x="6672493" y="827585"/>
                <a:ext cx="1705474" cy="1705474"/>
              </a:xfrm>
              <a:prstGeom prst="teardrop">
                <a:avLst/>
              </a:prstGeom>
              <a:solidFill>
                <a:schemeClr val="bg1">
                  <a:lumMod val="85000"/>
                </a:schemeClr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/>
              </a:p>
            </p:txBody>
          </p:sp>
          <p:sp>
            <p:nvSpPr>
              <p:cNvPr id="14" name="ïṧlidê"/>
              <p:cNvSpPr/>
              <p:nvPr>
                <p:custDataLst>
                  <p:tags r:id="rId4"/>
                </p:custDataLst>
              </p:nvPr>
            </p:nvSpPr>
            <p:spPr>
              <a:xfrm rot="2700000">
                <a:off x="4294345" y="1229609"/>
                <a:ext cx="2237783" cy="2237783"/>
              </a:xfrm>
              <a:prstGeom prst="teardrop">
                <a:avLst/>
              </a:prstGeom>
              <a:solidFill>
                <a:schemeClr val="accent1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/>
              </a:p>
            </p:txBody>
          </p:sp>
          <p:sp>
            <p:nvSpPr>
              <p:cNvPr id="15" name="ïSḷïḍê"/>
              <p:cNvSpPr/>
              <p:nvPr>
                <p:custDataLst>
                  <p:tags r:id="rId5"/>
                </p:custDataLst>
              </p:nvPr>
            </p:nvSpPr>
            <p:spPr>
              <a:xfrm rot="2700000">
                <a:off x="5254783" y="546212"/>
                <a:ext cx="1285875" cy="1285875"/>
              </a:xfrm>
              <a:prstGeom prst="teardrop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/>
              </a:p>
            </p:txBody>
          </p:sp>
          <p:sp>
            <p:nvSpPr>
              <p:cNvPr id="16" name="işļíḑé"/>
              <p:cNvSpPr/>
              <p:nvPr>
                <p:custDataLst>
                  <p:tags r:id="rId6"/>
                </p:custDataLst>
              </p:nvPr>
            </p:nvSpPr>
            <p:spPr>
              <a:xfrm rot="2700000">
                <a:off x="3302342" y="2718238"/>
                <a:ext cx="3169985" cy="3169985"/>
              </a:xfrm>
              <a:prstGeom prst="teardrop">
                <a:avLst/>
              </a:prstGeom>
              <a:solidFill>
                <a:schemeClr val="bg1">
                  <a:lumMod val="85000"/>
                </a:schemeClr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anchor="ctr"/>
              <a:lstStyle/>
              <a:p>
                <a:pPr algn="ctr"/>
              </a:p>
            </p:txBody>
          </p:sp>
        </p:grpSp>
        <p:sp>
          <p:nvSpPr>
            <p:cNvPr id="7" name="íṧ1idé"/>
            <p:cNvSpPr/>
            <p:nvPr>
              <p:custDataLst>
                <p:tags r:id="rId7"/>
              </p:custDataLst>
            </p:nvPr>
          </p:nvSpPr>
          <p:spPr bwMode="auto">
            <a:xfrm>
              <a:off x="2513991" y="2621812"/>
              <a:ext cx="424066" cy="358366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40" tIns="45720" rIns="91440" bIns="45720" anchor="ctr"/>
            <a:lstStyle/>
            <a:p>
              <a:pPr algn="ctr"/>
            </a:p>
          </p:txBody>
        </p:sp>
        <p:sp>
          <p:nvSpPr>
            <p:cNvPr id="8" name="îṥļiḋê"/>
            <p:cNvSpPr/>
            <p:nvPr>
              <p:custDataLst>
                <p:tags r:id="rId8"/>
              </p:custDataLst>
            </p:nvPr>
          </p:nvSpPr>
          <p:spPr bwMode="auto">
            <a:xfrm>
              <a:off x="2816012" y="1763668"/>
              <a:ext cx="511496" cy="432251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40" tIns="45720" rIns="91440" bIns="45720" anchor="ctr"/>
            <a:lstStyle/>
            <a:p>
              <a:pPr algn="ctr"/>
            </a:p>
          </p:txBody>
        </p:sp>
        <p:sp>
          <p:nvSpPr>
            <p:cNvPr id="9" name="íŝļiḋê"/>
            <p:cNvSpPr/>
            <p:nvPr>
              <p:custDataLst>
                <p:tags r:id="rId9"/>
              </p:custDataLst>
            </p:nvPr>
          </p:nvSpPr>
          <p:spPr bwMode="auto">
            <a:xfrm>
              <a:off x="4089576" y="2192590"/>
              <a:ext cx="456434" cy="385719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40" tIns="45720" rIns="91440" bIns="45720" anchor="ctr"/>
            <a:lstStyle/>
            <a:p>
              <a:pPr algn="ctr"/>
            </a:p>
          </p:txBody>
        </p:sp>
        <p:sp>
          <p:nvSpPr>
            <p:cNvPr id="10" name="iṥlïḓê"/>
            <p:cNvSpPr/>
            <p:nvPr>
              <p:custDataLst>
                <p:tags r:id="rId10"/>
              </p:custDataLst>
            </p:nvPr>
          </p:nvSpPr>
          <p:spPr bwMode="auto">
            <a:xfrm>
              <a:off x="1796641" y="3892058"/>
              <a:ext cx="1081612" cy="914040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lIns="91440" tIns="45720" rIns="91440" bIns="45720" anchor="ctr"/>
            <a:lstStyle/>
            <a:p>
              <a:pPr algn="ctr"/>
            </a:p>
          </p:txBody>
        </p:sp>
        <p:sp>
          <p:nvSpPr>
            <p:cNvPr id="11" name="iṩ1îḑe"/>
            <p:cNvSpPr/>
            <p:nvPr>
              <p:custDataLst>
                <p:tags r:id="rId11"/>
              </p:custDataLst>
            </p:nvPr>
          </p:nvSpPr>
          <p:spPr bwMode="auto">
            <a:xfrm>
              <a:off x="4134802" y="3204305"/>
              <a:ext cx="824111" cy="696433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91440" tIns="45720" rIns="91440" bIns="45720" anchor="ctr"/>
            <a:lstStyle/>
            <a:p>
              <a:pPr algn="ctr"/>
            </a:p>
          </p:txBody>
        </p:sp>
      </p:grpSp>
      <p:grpSp>
        <p:nvGrpSpPr>
          <p:cNvPr id="24" name="组合 23"/>
          <p:cNvGrpSpPr/>
          <p:nvPr>
            <p:custDataLst>
              <p:tags r:id="rId12"/>
            </p:custDataLst>
          </p:nvPr>
        </p:nvGrpSpPr>
        <p:grpSpPr>
          <a:xfrm>
            <a:off x="660400" y="1904285"/>
            <a:ext cx="11069324" cy="3107110"/>
            <a:chOff x="8507726" y="1955030"/>
            <a:chExt cx="11069324" cy="3107110"/>
          </a:xfrm>
        </p:grpSpPr>
        <p:grpSp>
          <p:nvGrpSpPr>
            <p:cNvPr id="25" name="组合 24"/>
            <p:cNvGrpSpPr/>
            <p:nvPr/>
          </p:nvGrpSpPr>
          <p:grpSpPr>
            <a:xfrm>
              <a:off x="8507726" y="3985020"/>
              <a:ext cx="3011174" cy="1077120"/>
              <a:chOff x="8661000" y="3985020"/>
              <a:chExt cx="2295000" cy="1077120"/>
            </a:xfrm>
          </p:grpSpPr>
          <p:sp>
            <p:nvSpPr>
              <p:cNvPr id="32" name="Shape 1448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8661000" y="3985020"/>
                <a:ext cx="2295000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 anchor="ctr" anchorCtr="0">
                <a:normAutofit fontScale="90000"/>
              </a:bodyPr>
              <a:lstStyle/>
              <a:p>
                <a:pPr>
                  <a:buSzPct val="25000"/>
                </a:pPr>
                <a:r>
                  <a:rPr lang="en-US" altLang="de-DE" sz="2000" b="1" dirty="0">
                    <a:latin typeface="+mn-ea"/>
                    <a:sym typeface="Calibri" panose="020F0502020204030204"/>
                  </a:rPr>
                  <a:t>V1.5</a:t>
                </a:r>
                <a:endParaRPr lang="en-US" altLang="de-DE" sz="2000" b="1" dirty="0">
                  <a:latin typeface="+mn-ea"/>
                  <a:sym typeface="Calibri" panose="020F0502020204030204"/>
                </a:endParaRPr>
              </a:p>
            </p:txBody>
          </p:sp>
          <p:sp>
            <p:nvSpPr>
              <p:cNvPr id="33" name="Shape 1450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8661000" y="4437222"/>
                <a:ext cx="2295000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40" tIns="45720" rIns="91440" bIns="45720" anchor="t" anchorCtr="0">
                <a:noAutofit/>
              </a:bodyPr>
              <a:lstStyle/>
              <a:p>
                <a:pPr>
                  <a:lnSpc>
                    <a:spcPct val="150000"/>
                  </a:lnSpc>
                  <a:buSzPct val="25000"/>
                </a:pPr>
                <a:r>
                  <a:rPr lang="zh-CN" sz="1600" dirty="0">
                    <a:latin typeface="+mn-ea"/>
                    <a:cs typeface="+mn-ea"/>
                    <a:sym typeface="Calibri" panose="020F0502020204030204"/>
                  </a:rPr>
                  <a:t>添加了历史功能，能查看先前的分组结果</a:t>
                </a:r>
                <a:r>
                  <a:rPr lang="en-US" altLang="zh-CN" sz="1600" dirty="0">
                    <a:latin typeface="+mn-ea"/>
                    <a:cs typeface="+mn-ea"/>
                    <a:sym typeface="Calibri" panose="020F0502020204030204"/>
                  </a:rPr>
                  <a:t>,最上方将显示最近的记录</a:t>
                </a:r>
                <a:r>
                  <a:rPr lang="zh-CN" altLang="en-US" sz="1600" dirty="0">
                    <a:latin typeface="+mn-ea"/>
                    <a:cs typeface="+mn-ea"/>
                    <a:sym typeface="Calibri" panose="020F0502020204030204"/>
                  </a:rPr>
                  <a:t>，并</a:t>
                </a:r>
                <a:r>
                  <a:rPr lang="en-US" altLang="zh-CN" sz="1600" dirty="0">
                    <a:latin typeface="+mn-ea"/>
                    <a:cs typeface="+mn-ea"/>
                    <a:sym typeface="Calibri" panose="020F0502020204030204"/>
                  </a:rPr>
                  <a:t>添加了清空历史记录按钮</a:t>
                </a:r>
                <a:endParaRPr lang="en-US" altLang="zh-CN" sz="1600" dirty="0">
                  <a:latin typeface="+mn-ea"/>
                  <a:cs typeface="+mn-ea"/>
                  <a:sym typeface="Calibri" panose="020F0502020204030204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16565876" y="1955030"/>
              <a:ext cx="3011174" cy="1129190"/>
              <a:chOff x="14802609" y="562370"/>
              <a:chExt cx="2295000" cy="1129190"/>
            </a:xfrm>
          </p:grpSpPr>
          <p:sp>
            <p:nvSpPr>
              <p:cNvPr id="30" name="Shape 1448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14802609" y="562370"/>
                <a:ext cx="2295000" cy="39251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wrap="none" lIns="91440" tIns="45720" rIns="91440" bIns="45720" anchor="ctr" anchorCtr="0">
                <a:normAutofit lnSpcReduction="10000"/>
              </a:bodyPr>
              <a:lstStyle/>
              <a:p>
                <a:pPr>
                  <a:buSzPct val="25000"/>
                </a:pPr>
                <a:r>
                  <a:rPr lang="en-US" altLang="de-DE" sz="2000" b="1" dirty="0">
                    <a:solidFill>
                      <a:schemeClr val="bg1"/>
                    </a:solidFill>
                    <a:latin typeface="+mn-ea"/>
                    <a:sym typeface="Calibri" panose="020F0502020204030204"/>
                  </a:rPr>
                  <a:t>V1.6</a:t>
                </a:r>
                <a:endParaRPr lang="en-US" altLang="de-DE" sz="2000" b="1" dirty="0">
                  <a:solidFill>
                    <a:schemeClr val="bg1"/>
                  </a:solidFill>
                  <a:latin typeface="+mn-ea"/>
                  <a:sym typeface="Calibri" panose="020F0502020204030204"/>
                </a:endParaRPr>
              </a:p>
            </p:txBody>
          </p:sp>
          <p:sp>
            <p:nvSpPr>
              <p:cNvPr id="31" name="Shape 1450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14802609" y="1066642"/>
                <a:ext cx="2295000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40" tIns="45720" rIns="91440" bIns="45720" anchor="t" anchorCtr="0">
                <a:noAutofit/>
              </a:bodyPr>
              <a:lstStyle/>
              <a:p>
                <a:pPr>
                  <a:lnSpc>
                    <a:spcPct val="150000"/>
                  </a:lnSpc>
                  <a:buSzPct val="25000"/>
                </a:pPr>
                <a:r>
                  <a:rPr lang="zh-CN" sz="1600" dirty="0">
                    <a:latin typeface="+mn-ea"/>
                    <a:cs typeface="Calibri" panose="020F0502020204030204"/>
                    <a:sym typeface="Calibri" panose="020F0502020204030204"/>
                  </a:rPr>
                  <a:t>再次</a:t>
                </a:r>
                <a:r>
                  <a:rPr sz="1600" dirty="0">
                    <a:latin typeface="+mn-ea"/>
                    <a:cs typeface="Calibri" panose="020F0502020204030204"/>
                    <a:sym typeface="Calibri" panose="020F0502020204030204"/>
                  </a:rPr>
                  <a:t>美化</a:t>
                </a:r>
                <a:endParaRPr sz="1600" dirty="0">
                  <a:latin typeface="+mn-ea"/>
                  <a:cs typeface="Calibri" panose="020F0502020204030204"/>
                  <a:sym typeface="Calibri" panose="020F0502020204030204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16504281" y="3267045"/>
              <a:ext cx="3011174" cy="1017430"/>
              <a:chOff x="14755664" y="481725"/>
              <a:chExt cx="2295000" cy="1017430"/>
            </a:xfrm>
          </p:grpSpPr>
          <p:sp>
            <p:nvSpPr>
              <p:cNvPr id="28" name="Shape 1448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14755664" y="481725"/>
                <a:ext cx="2295000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1440" tIns="45720" rIns="91440" bIns="45720" anchor="ctr" anchorCtr="0">
                <a:normAutofit lnSpcReduction="10000"/>
              </a:bodyPr>
              <a:lstStyle/>
              <a:p>
                <a:pPr>
                  <a:buSzPct val="25000"/>
                </a:pPr>
                <a:r>
                  <a:rPr lang="en-US" altLang="de-DE" sz="2000" b="1" dirty="0">
                    <a:latin typeface="+mn-ea"/>
                    <a:sym typeface="Calibri" panose="020F0502020204030204"/>
                  </a:rPr>
                  <a:t>V1.7</a:t>
                </a:r>
                <a:endParaRPr lang="en-US" altLang="de-DE" sz="2000" b="1" dirty="0">
                  <a:latin typeface="+mn-ea"/>
                  <a:sym typeface="Calibri" panose="020F0502020204030204"/>
                </a:endParaRPr>
              </a:p>
            </p:txBody>
          </p:sp>
          <p:sp>
            <p:nvSpPr>
              <p:cNvPr id="29" name="Shape 1450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14755664" y="874237"/>
                <a:ext cx="2295000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40" tIns="45720" rIns="91440" bIns="45720" anchor="t" anchorCtr="0">
                <a:noAutofit/>
              </a:bodyPr>
              <a:lstStyle/>
              <a:p>
                <a:pPr>
                  <a:lnSpc>
                    <a:spcPct val="150000"/>
                  </a:lnSpc>
                  <a:buSzPct val="25000"/>
                </a:pPr>
                <a:r>
                  <a:rPr lang="zh-CN" sz="1600" dirty="0">
                    <a:latin typeface="+mn-ea"/>
                    <a:cs typeface="+mn-ea"/>
                    <a:sym typeface="Calibri" panose="020F0502020204030204"/>
                  </a:rPr>
                  <a:t>由于技术不足，无法完成导入</a:t>
                </a:r>
                <a:r>
                  <a:rPr lang="en-US" altLang="zh-CN" sz="1600" dirty="0">
                    <a:latin typeface="+mn-ea"/>
                    <a:cs typeface="+mn-ea"/>
                    <a:sym typeface="Calibri" panose="020F0502020204030204"/>
                  </a:rPr>
                  <a:t>excel</a:t>
                </a:r>
                <a:r>
                  <a:rPr lang="zh-CN" altLang="en-US" sz="1600" dirty="0">
                    <a:latin typeface="+mn-ea"/>
                    <a:cs typeface="+mn-ea"/>
                    <a:sym typeface="Calibri" panose="020F0502020204030204"/>
                  </a:rPr>
                  <a:t>功能，故将其删除并添加了</a:t>
                </a:r>
                <a:r>
                  <a:rPr sz="1600" dirty="0">
                    <a:latin typeface="+mn-ea"/>
                    <a:cs typeface="+mn-ea"/>
                    <a:sym typeface="Calibri" panose="020F0502020204030204"/>
                  </a:rPr>
                  <a:t>复制到粘贴板</a:t>
                </a:r>
                <a:r>
                  <a:rPr lang="zh-CN" sz="1600" dirty="0">
                    <a:latin typeface="+mn-ea"/>
                    <a:cs typeface="+mn-ea"/>
                    <a:sym typeface="Calibri" panose="020F0502020204030204"/>
                  </a:rPr>
                  <a:t>以导入名单功能</a:t>
                </a:r>
                <a:endParaRPr lang="zh-CN" sz="1600" dirty="0">
                  <a:latin typeface="+mn-ea"/>
                  <a:cs typeface="+mn-ea"/>
                  <a:sym typeface="Calibri" panose="020F0502020204030204"/>
                </a:endParaRPr>
              </a:p>
            </p:txBody>
          </p:sp>
        </p:grpSp>
      </p:grpSp>
      <p:sp>
        <p:nvSpPr>
          <p:cNvPr id="34" name="Shape 1448"/>
          <p:cNvSpPr txBox="1"/>
          <p:nvPr>
            <p:custDataLst>
              <p:tags r:id="rId19"/>
            </p:custDataLst>
          </p:nvPr>
        </p:nvSpPr>
        <p:spPr>
          <a:xfrm>
            <a:off x="660396" y="1623350"/>
            <a:ext cx="3011174" cy="39251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 anchorCtr="0">
            <a:normAutofit lnSpcReduction="10000"/>
          </a:bodyPr>
          <a:p>
            <a:pPr>
              <a:buSzPct val="25000"/>
            </a:pPr>
            <a:r>
              <a:rPr lang="en-US" altLang="de-DE" sz="2000" b="1" dirty="0">
                <a:sym typeface="Calibri" panose="020F0502020204030204"/>
              </a:rPr>
              <a:t>V1.4</a:t>
            </a:r>
            <a:endParaRPr lang="en-US" altLang="de-DE" sz="2000" b="1" dirty="0">
              <a:sym typeface="Calibri" panose="020F0502020204030204"/>
            </a:endParaRPr>
          </a:p>
        </p:txBody>
      </p:sp>
      <p:sp>
        <p:nvSpPr>
          <p:cNvPr id="35" name="Shape 1450"/>
          <p:cNvSpPr txBox="1"/>
          <p:nvPr>
            <p:custDataLst>
              <p:tags r:id="rId20"/>
            </p:custDataLst>
          </p:nvPr>
        </p:nvSpPr>
        <p:spPr>
          <a:xfrm>
            <a:off x="669921" y="2027927"/>
            <a:ext cx="3011174" cy="624918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zh-CN" sz="1600" dirty="0">
                <a:latin typeface="+mn-ea"/>
                <a:cs typeface="+mn-ea"/>
                <a:sym typeface="Calibri" panose="020F0502020204030204"/>
              </a:rPr>
              <a:t>修复了组长人数和组数不同时会将两个组长放在一组的</a:t>
            </a:r>
            <a:r>
              <a:rPr lang="en-US" altLang="zh-CN" sz="1600" dirty="0">
                <a:latin typeface="+mn-ea"/>
                <a:cs typeface="+mn-ea"/>
                <a:sym typeface="Calibri" panose="020F0502020204030204"/>
              </a:rPr>
              <a:t>BUG</a:t>
            </a:r>
            <a:r>
              <a:rPr lang="zh-CN" altLang="en-US" sz="1600" dirty="0">
                <a:latin typeface="+mn-ea"/>
                <a:cs typeface="+mn-ea"/>
                <a:sym typeface="Calibri" panose="020F0502020204030204"/>
              </a:rPr>
              <a:t>，并添加了报错：当组长数量与分组总数不相同时报错</a:t>
            </a:r>
            <a:endParaRPr lang="zh-CN" altLang="en-US" sz="1600" dirty="0">
              <a:latin typeface="+mn-ea"/>
              <a:cs typeface="+mn-ea"/>
              <a:sym typeface="Calibri" panose="020F050202020403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4" grpId="0"/>
      <p:bldP spid="35" grpId="0"/>
    </p:bldLst>
  </p:timing>
</p:sld>
</file>

<file path=ppt/tags/tag1.xml><?xml version="1.0" encoding="utf-8"?>
<p:tagLst xmlns:p="http://schemas.openxmlformats.org/presentationml/2006/main">
  <p:tag name="ISLIDE.DIAGRAM" val="2b751056-6b97-492c-b763-340acee7e99d"/>
</p:tagLst>
</file>

<file path=ppt/tags/tag10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100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101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02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03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04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05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06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07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08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09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1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110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11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12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13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14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15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16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17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18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19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2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120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21.xml><?xml version="1.0" encoding="utf-8"?>
<p:tagLst xmlns:p="http://schemas.openxmlformats.org/presentationml/2006/main">
  <p:tag name="KSO_WM_DIAGRAM_VIRTUALLY_FRAME" val="{&quot;height&quot;:314.71456692913387,&quot;left&quot;:47.1,&quot;top&quot;:121,&quot;width&quot;:881.1500098474946}"/>
</p:tagLst>
</file>

<file path=ppt/tags/tag122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23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24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25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26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27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28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29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3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130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31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32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33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34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35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36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37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38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39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4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140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41.xml><?xml version="1.0" encoding="utf-8"?>
<p:tagLst xmlns:p="http://schemas.openxmlformats.org/presentationml/2006/main">
  <p:tag name="KSO_WM_DIAGRAM_VIRTUALLY_FRAME" val="{&quot;height&quot;:314.71456692913387,&quot;left&quot;:52,&quot;top&quot;:121,&quot;width&quot;:855}"/>
</p:tagLst>
</file>

<file path=ppt/tags/tag142.xml><?xml version="1.0" encoding="utf-8"?>
<p:tagLst xmlns:p="http://schemas.openxmlformats.org/presentationml/2006/main">
  <p:tag name="ISLIDE.DIAGRAM" val="ff7024f3-6678-4065-8ed6-e18a0932b3f7"/>
  <p:tag name="KSO_WM_DIAGRAM_VIRTUALLY_FRAME" val="{&quot;height&quot;:351.5351181102363,&quot;left&quot;:56.780236220472446,&quot;top&quot;:109.58708661417322,&quot;width&quot;:848.9392125984252}"/>
</p:tagLst>
</file>

<file path=ppt/tags/tag143.xml><?xml version="1.0" encoding="utf-8"?>
<p:tagLst xmlns:p="http://schemas.openxmlformats.org/presentationml/2006/main">
  <p:tag name="KSO_WM_DIAGRAM_VIRTUALLY_FRAME" val="{&quot;height&quot;:351.5351181102363,&quot;left&quot;:56.780236220472446,&quot;top&quot;:109.58708661417322,&quot;width&quot;:848.9392125984252}"/>
</p:tagLst>
</file>

<file path=ppt/tags/tag14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2186*5131*536*536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145.xml><?xml version="1.0" encoding="utf-8"?>
<p:tagLst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82dc20aa-3554-4bdf-b9da-42c0e1a802af"/>
  <p:tag name="commondata" val="eyJoZGlkIjoiNTM5YzMxYjA3Mjk4MTAxYWM5Y2I3ZGNlMzMzYzRiNGMifQ=="/>
</p:tagLst>
</file>

<file path=ppt/tags/tag15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16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17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18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19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2.xml><?xml version="1.0" encoding="utf-8"?>
<p:tagLst xmlns:p="http://schemas.openxmlformats.org/presentationml/2006/main">
  <p:tag name="ISLIDE.DIAGRAM" val="416c4bfe-d7b4-4b79-9bad-a079a2529ab9"/>
  <p:tag name="KSO_WM_DIAGRAM_VIRTUALLY_FRAME" val="{&quot;height&quot;:391.3577165354331,&quot;left&quot;:53,&quot;top&quot;:122.49637795275589,&quot;width&quot;:854}"/>
</p:tagLst>
</file>

<file path=ppt/tags/tag20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21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22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23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24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25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26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27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28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29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3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30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31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32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33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34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35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36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37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38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39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4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40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41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42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43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44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45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46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47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48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49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5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50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51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52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53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54.xml><?xml version="1.0" encoding="utf-8"?>
<p:tagLst xmlns:p="http://schemas.openxmlformats.org/presentationml/2006/main">
  <p:tag name="KSO_WM_DIAGRAM_VIRTUALLY_FRAME" val="{&quot;height&quot;:394,&quot;left&quot;:405.2121259842519,&quot;top&quot;:89,&quot;width&quot;:501.7878740157481}"/>
</p:tagLst>
</file>

<file path=ppt/tags/tag55.xml><?xml version="1.0" encoding="utf-8"?>
<p:tagLst xmlns:p="http://schemas.openxmlformats.org/presentationml/2006/main">
  <p:tag name="KSO_WM_DIAGRAM_VIRTUALLY_FRAME" val="{&quot;height&quot;:394,&quot;left&quot;:405.2121259842519,&quot;top&quot;:89,&quot;width&quot;:501.7878740157481}"/>
</p:tagLst>
</file>

<file path=ppt/tags/tag56.xml><?xml version="1.0" encoding="utf-8"?>
<p:tagLst xmlns:p="http://schemas.openxmlformats.org/presentationml/2006/main">
  <p:tag name="KSO_WM_DIAGRAM_VIRTUALLY_FRAME" val="{&quot;height&quot;:394,&quot;left&quot;:405.2121259842519,&quot;top&quot;:89,&quot;width&quot;:501.7878740157481}"/>
</p:tagLst>
</file>

<file path=ppt/tags/tag57.xml><?xml version="1.0" encoding="utf-8"?>
<p:tagLst xmlns:p="http://schemas.openxmlformats.org/presentationml/2006/main">
  <p:tag name="KSO_WM_DIAGRAM_VIRTUALLY_FRAME" val="{&quot;height&quot;:394,&quot;left&quot;:405.2121259842519,&quot;top&quot;:89,&quot;width&quot;:501.7878740157481}"/>
</p:tagLst>
</file>

<file path=ppt/tags/tag58.xml><?xml version="1.0" encoding="utf-8"?>
<p:tagLst xmlns:p="http://schemas.openxmlformats.org/presentationml/2006/main">
  <p:tag name="KSO_WM_DIAGRAM_VIRTUALLY_FRAME" val="{&quot;height&quot;:394,&quot;left&quot;:405.2121259842519,&quot;top&quot;:89,&quot;width&quot;:501.7878740157481}"/>
</p:tagLst>
</file>

<file path=ppt/tags/tag59.xml><?xml version="1.0" encoding="utf-8"?>
<p:tagLst xmlns:p="http://schemas.openxmlformats.org/presentationml/2006/main">
  <p:tag name="KSO_WM_DIAGRAM_VIRTUALLY_FRAME" val="{&quot;height&quot;:394,&quot;left&quot;:405.2121259842519,&quot;top&quot;:89,&quot;width&quot;:501.7878740157481}"/>
</p:tagLst>
</file>

<file path=ppt/tags/tag6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60.xml><?xml version="1.0" encoding="utf-8"?>
<p:tagLst xmlns:p="http://schemas.openxmlformats.org/presentationml/2006/main">
  <p:tag name="KSO_WM_DIAGRAM_VIRTUALLY_FRAME" val="{&quot;height&quot;:394,&quot;left&quot;:405.2121259842519,&quot;top&quot;:89,&quot;width&quot;:501.7878740157481}"/>
</p:tagLst>
</file>

<file path=ppt/tags/tag61.xml><?xml version="1.0" encoding="utf-8"?>
<p:tagLst xmlns:p="http://schemas.openxmlformats.org/presentationml/2006/main">
  <p:tag name="KSO_WM_DIAGRAM_VIRTUALLY_FRAME" val="{&quot;height&quot;:394,&quot;left&quot;:405.2121259842519,&quot;top&quot;:89,&quot;width&quot;:501.7878740157481}"/>
</p:tagLst>
</file>

<file path=ppt/tags/tag62.xml><?xml version="1.0" encoding="utf-8"?>
<p:tagLst xmlns:p="http://schemas.openxmlformats.org/presentationml/2006/main">
  <p:tag name="KSO_WM_DIAGRAM_VIRTUALLY_FRAME" val="{&quot;height&quot;:394,&quot;left&quot;:405.2121259842519,&quot;top&quot;:89,&quot;width&quot;:501.7878740157481}"/>
</p:tagLst>
</file>

<file path=ppt/tags/tag63.xml><?xml version="1.0" encoding="utf-8"?>
<p:tagLst xmlns:p="http://schemas.openxmlformats.org/presentationml/2006/main">
  <p:tag name="KSO_WM_DIAGRAM_VIRTUALLY_FRAME" val="{&quot;height&quot;:394,&quot;left&quot;:405.2121259842519,&quot;top&quot;:89,&quot;width&quot;:501.7878740157481}"/>
</p:tagLst>
</file>

<file path=ppt/tags/tag64.xml><?xml version="1.0" encoding="utf-8"?>
<p:tagLst xmlns:p="http://schemas.openxmlformats.org/presentationml/2006/main">
  <p:tag name="ISLIDE.DIAGRAM" val="fe7d6a2a-6b39-48c2-bebb-d7b41482bc5d"/>
  <p:tag name="KSO_WM_DIAGRAM_VIRTUALLY_FRAME" val="{&quot;height&quot;:397.2036220472441,&quot;left&quot;:52.75,&quot;top&quot;:90.29110236220473,&quot;width&quot;:854.3750393700788}"/>
</p:tagLst>
</file>

<file path=ppt/tags/tag65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66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67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68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69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7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70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71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72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73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74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75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76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77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78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79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8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80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81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82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83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84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85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86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87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88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89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9.xml><?xml version="1.0" encoding="utf-8"?>
<p:tagLst xmlns:p="http://schemas.openxmlformats.org/presentationml/2006/main">
  <p:tag name="KSO_WM_DIAGRAM_VIRTUALLY_FRAME" val="{&quot;height&quot;:391.3577165354331,&quot;left&quot;:53,&quot;top&quot;:122.49637795275589,&quot;width&quot;:854}"/>
</p:tagLst>
</file>

<file path=ppt/tags/tag90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91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92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93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94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95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96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97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98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ags/tag99.xml><?xml version="1.0" encoding="utf-8"?>
<p:tagLst xmlns:p="http://schemas.openxmlformats.org/presentationml/2006/main">
  <p:tag name="KSO_WM_DIAGRAM_VIRTUALLY_FRAME" val="{&quot;height&quot;:397.2036220472441,&quot;left&quot;:52.75,&quot;top&quot;:90.29110236220473,&quot;width&quot;:854.3750393700788}"/>
</p:tagLst>
</file>

<file path=ppt/theme/theme1.xml><?xml version="1.0" encoding="utf-8"?>
<a:theme xmlns:a="http://schemas.openxmlformats.org/drawingml/2006/main" name="主题5">
  <a:themeElements>
    <a:clrScheme name="自定义 19">
      <a:dk1>
        <a:sysClr val="windowText" lastClr="000000"/>
      </a:dk1>
      <a:lt1>
        <a:sysClr val="window" lastClr="FFFFFF"/>
      </a:lt1>
      <a:dk2>
        <a:srgbClr val="34485E"/>
      </a:dk2>
      <a:lt2>
        <a:srgbClr val="DCE4EC"/>
      </a:lt2>
      <a:accent1>
        <a:srgbClr val="FFAE00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0</TotalTime>
  <Words>771</Words>
  <Application>WPS 演示</Application>
  <PresentationFormat>宽屏</PresentationFormat>
  <Paragraphs>140</Paragraphs>
  <Slides>13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宋体</vt:lpstr>
      <vt:lpstr>Wingdings</vt:lpstr>
      <vt:lpstr>Impact</vt:lpstr>
      <vt:lpstr>微软雅黑</vt:lpstr>
      <vt:lpstr>黑体</vt:lpstr>
      <vt:lpstr>Calibri</vt:lpstr>
      <vt:lpstr>Arial Unicode MS</vt:lpstr>
      <vt:lpstr>主题5</vt:lpstr>
      <vt:lpstr>第一组β发布</vt:lpstr>
      <vt:lpstr>PowerPoint 演示文稿</vt:lpstr>
      <vt:lpstr>产品需求说明</vt:lpstr>
      <vt:lpstr>程序特点</vt:lpstr>
      <vt:lpstr>设计要求</vt:lpstr>
      <vt:lpstr>项目进度及分工说明</vt:lpstr>
      <vt:lpstr>分工说明</vt:lpstr>
      <vt:lpstr>项目进度</vt:lpstr>
      <vt:lpstr>项目进度</vt:lpstr>
      <vt:lpstr>产品试用</vt:lpstr>
      <vt:lpstr>演示视频</vt:lpstr>
      <vt:lpstr>小程序二维码</vt:lpstr>
      <vt:lpstr>PowerPoint 演示文稿</vt:lpstr>
    </vt:vector>
  </TitlesOfParts>
  <Company>iSlide</Company>
  <LinksUpToDate>false</LinksUpToDate>
  <SharedDoc>false</SharedDoc>
  <HyperlinksChanged>false</HyperlinksChanged>
  <AppVersion>14.0000</AppVersion>
  <Manager>iSlide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category>work report</cp:category>
  <cp:lastModifiedBy>lonely boy～Zzz</cp:lastModifiedBy>
  <cp:revision>18</cp:revision>
  <cp:lastPrinted>2017-09-04T16:00:00Z</cp:lastPrinted>
  <dcterms:created xsi:type="dcterms:W3CDTF">2017-09-04T16:00:00Z</dcterms:created>
  <dcterms:modified xsi:type="dcterms:W3CDTF">2024-08-28T16:19:38Z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255ede60-8057-41a2-a048-d56c5e7bc10c</vt:lpwstr>
  </property>
  <property fmtid="{D5CDD505-2E9C-101B-9397-08002B2CF9AE}" pid="3" name="KSOProductBuildVer">
    <vt:lpwstr>2052-12.1.0.17857</vt:lpwstr>
  </property>
  <property fmtid="{D5CDD505-2E9C-101B-9397-08002B2CF9AE}" pid="4" name="ICV">
    <vt:lpwstr>5C4F9AA27EE140B2A4C725F4937FB040_12</vt:lpwstr>
  </property>
</Properties>
</file>

<file path=docProps/thumbnail.jpeg>
</file>